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3" r:id="rId1"/>
    <p:sldMasterId id="2147483656" r:id="rId2"/>
  </p:sldMasterIdLst>
  <p:notesMasterIdLst>
    <p:notesMasterId r:id="rId4"/>
  </p:notesMasterIdLst>
  <p:handoutMasterIdLst>
    <p:handoutMasterId r:id="rId5"/>
  </p:handoutMasterIdLst>
  <p:sldIdLst>
    <p:sldId id="258" r:id="rId3"/>
  </p:sldIdLst>
  <p:sldSz cx="32918400" cy="16459200"/>
  <p:notesSz cx="6858000" cy="9144000"/>
  <p:defaultTextStyle>
    <a:defPPr>
      <a:defRPr lang="en-US"/>
    </a:defPPr>
    <a:lvl1pPr marL="0" algn="l" defTabSz="2821185" rtl="0" eaLnBrk="1" latinLnBrk="0" hangingPunct="1">
      <a:defRPr sz="5528" kern="1200">
        <a:solidFill>
          <a:schemeClr val="tx1"/>
        </a:solidFill>
        <a:latin typeface="+mn-lt"/>
        <a:ea typeface="+mn-ea"/>
        <a:cs typeface="+mn-cs"/>
      </a:defRPr>
    </a:lvl1pPr>
    <a:lvl2pPr marL="1410593" algn="l" defTabSz="2821185" rtl="0" eaLnBrk="1" latinLnBrk="0" hangingPunct="1">
      <a:defRPr sz="5528" kern="1200">
        <a:solidFill>
          <a:schemeClr val="tx1"/>
        </a:solidFill>
        <a:latin typeface="+mn-lt"/>
        <a:ea typeface="+mn-ea"/>
        <a:cs typeface="+mn-cs"/>
      </a:defRPr>
    </a:lvl2pPr>
    <a:lvl3pPr marL="2821185" algn="l" defTabSz="2821185" rtl="0" eaLnBrk="1" latinLnBrk="0" hangingPunct="1">
      <a:defRPr sz="5528" kern="1200">
        <a:solidFill>
          <a:schemeClr val="tx1"/>
        </a:solidFill>
        <a:latin typeface="+mn-lt"/>
        <a:ea typeface="+mn-ea"/>
        <a:cs typeface="+mn-cs"/>
      </a:defRPr>
    </a:lvl3pPr>
    <a:lvl4pPr marL="4231778" algn="l" defTabSz="2821185" rtl="0" eaLnBrk="1" latinLnBrk="0" hangingPunct="1">
      <a:defRPr sz="5528" kern="1200">
        <a:solidFill>
          <a:schemeClr val="tx1"/>
        </a:solidFill>
        <a:latin typeface="+mn-lt"/>
        <a:ea typeface="+mn-ea"/>
        <a:cs typeface="+mn-cs"/>
      </a:defRPr>
    </a:lvl4pPr>
    <a:lvl5pPr marL="5642370" algn="l" defTabSz="2821185" rtl="0" eaLnBrk="1" latinLnBrk="0" hangingPunct="1">
      <a:defRPr sz="5528" kern="1200">
        <a:solidFill>
          <a:schemeClr val="tx1"/>
        </a:solidFill>
        <a:latin typeface="+mn-lt"/>
        <a:ea typeface="+mn-ea"/>
        <a:cs typeface="+mn-cs"/>
      </a:defRPr>
    </a:lvl5pPr>
    <a:lvl6pPr marL="7052964" algn="l" defTabSz="2821185" rtl="0" eaLnBrk="1" latinLnBrk="0" hangingPunct="1">
      <a:defRPr sz="5528" kern="1200">
        <a:solidFill>
          <a:schemeClr val="tx1"/>
        </a:solidFill>
        <a:latin typeface="+mn-lt"/>
        <a:ea typeface="+mn-ea"/>
        <a:cs typeface="+mn-cs"/>
      </a:defRPr>
    </a:lvl6pPr>
    <a:lvl7pPr marL="8463557" algn="l" defTabSz="2821185" rtl="0" eaLnBrk="1" latinLnBrk="0" hangingPunct="1">
      <a:defRPr sz="5528" kern="1200">
        <a:solidFill>
          <a:schemeClr val="tx1"/>
        </a:solidFill>
        <a:latin typeface="+mn-lt"/>
        <a:ea typeface="+mn-ea"/>
        <a:cs typeface="+mn-cs"/>
      </a:defRPr>
    </a:lvl7pPr>
    <a:lvl8pPr marL="9874149" algn="l" defTabSz="2821185" rtl="0" eaLnBrk="1" latinLnBrk="0" hangingPunct="1">
      <a:defRPr sz="5528" kern="1200">
        <a:solidFill>
          <a:schemeClr val="tx1"/>
        </a:solidFill>
        <a:latin typeface="+mn-lt"/>
        <a:ea typeface="+mn-ea"/>
        <a:cs typeface="+mn-cs"/>
      </a:defRPr>
    </a:lvl8pPr>
    <a:lvl9pPr marL="11284742" algn="l" defTabSz="2821185" rtl="0" eaLnBrk="1" latinLnBrk="0" hangingPunct="1">
      <a:defRPr sz="5528"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E263C350-C6BD-44FE-BBE7-84EB91A87A74}">
          <p14:sldIdLst/>
        </p14:section>
        <p14:section name="Actual VS Discounted Price" id="{731B35EC-1525-441F-B614-5E2F7D4004BF}">
          <p14:sldIdLst>
            <p14:sldId id="25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KOTOULAS" initials="AK" lastIdx="2" clrIdx="0"/>
  <p:cmAuthor id="1" name="A.KOTOULAS" initials="HELP" lastIdx="1" clrIdx="1"/>
  <p:cmAuthor id="2" name="A.KOTOULAS" initials="HELP - " lastIdx="1" clrIdx="2"/>
  <p:cmAuthor id="3" name="PosterPresentations.com - 510.649.3001" initials="HELP - " lastIdx="1"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D5ED"/>
    <a:srgbClr val="F6F8FC"/>
    <a:srgbClr val="545554"/>
    <a:srgbClr val="F3F5FA"/>
    <a:srgbClr val="CDD2DE"/>
    <a:srgbClr val="E3E9E5"/>
    <a:srgbClr val="EAEAEA"/>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037AE79-1EB9-46C3-AFA7-FE7B35754490}" v="32" dt="2024-06-12T23:48:59.4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461" autoAdjust="0"/>
    <p:restoredTop sz="94632" autoAdjust="0"/>
  </p:normalViewPr>
  <p:slideViewPr>
    <p:cSldViewPr snapToGrid="0" snapToObjects="1" showGuides="1">
      <p:cViewPr>
        <p:scale>
          <a:sx n="50" d="100"/>
          <a:sy n="50" d="100"/>
        </p:scale>
        <p:origin x="36" y="-54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showGuides="1">
      <p:cViewPr varScale="1">
        <p:scale>
          <a:sx n="79" d="100"/>
          <a:sy n="79" d="100"/>
        </p:scale>
        <p:origin x="-376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5/10/relationships/revisionInfo" Target="revisionInfo.xml"/><Relationship Id="rId5" Type="http://schemas.openxmlformats.org/officeDocument/2006/relationships/handoutMaster" Target="handoutMasters/handoutMaster1.xml"/><Relationship Id="rId10" Type="http://schemas.openxmlformats.org/officeDocument/2006/relationships/tableStyles" Target="tableStyles.xml"/><Relationship Id="rId4" Type="http://schemas.openxmlformats.org/officeDocument/2006/relationships/notesMaster" Target="notesMasters/notesMaster1.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https://d.docs.live.net/7900b0590c544c20/Desktop/Data%20Analyst%20CAREER/DATA%20Analytics%209%20Cor%20One/Main%20Portfolio%20Project/Selected%20Project/Amazon%20_Sales_EDA-M_Al%20Hussein.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https://d.docs.live.net/7900b0590c544c20/Desktop/Data%20Analyst%20CAREER/DATA%20Analytics%209%20Cor%20One/Main%20Portfolio%20Project/Selected%20Project/Amazon%20_Sales_EDA-M_Al%20Hussei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docs.live.net/7900b0590c544c20/Desktop/Data%20Analyst%20CAREER/DATA%20Analytics%209%20Cor%20One/Main%20Portfolio%20Project/Selected%20Project/Amazon%20_Sales_EDA-M_Al%20Hussein.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https://d.docs.live.net/7900b0590c544c20/Desktop/Data%20Analyst%20CAREER/DATA%20Analytics%209%20Cor%20One/Main%20Portfolio%20Project/Selected%20Project/Amazon%20_Sales_EDA-M_Al%20Hussein.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https://d.docs.live.net/7900b0590c544c20/Desktop/Data%20Analyst%20CAREER/DATA%20Analytics%209%20Cor%20One/Main%20Portfolio%20Project/Selected%20Project/Amazon%20_Sales_EDA-M_Al%20Hussein.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https://d.docs.live.net/7900b0590c544c20/Desktop/Data%20Analyst%20CAREER/DATA%20Analytics%209%20Cor%20One/Main%20Portfolio%20Project/Selected%20Project/Amazon%20_Sales_EDA-M_Al%20Hussein.xlsx" TargetMode="External"/><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[Amazon _Sales_EDA-M_Al Hussein.xlsx]Specific category Dist!PivotTable1</c:name>
    <c:fmtId val="26"/>
  </c:pivotSource>
  <c:chart>
    <c:title>
      <c:tx>
        <c:rich>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r>
              <a:rPr lang="en-US" b="1" dirty="0"/>
              <a:t>Top 15 Product Specific Category Distribution </a:t>
            </a:r>
          </a:p>
        </c:rich>
      </c:tx>
      <c:overlay val="0"/>
      <c:spPr>
        <a:noFill/>
        <a:ln>
          <a:noFill/>
        </a:ln>
        <a:effectLst/>
      </c:spPr>
      <c:txPr>
        <a:bodyPr rot="0" spcFirstLastPara="1" vertOverflow="ellipsis" vert="horz" wrap="square" anchor="ctr" anchorCtr="1"/>
        <a:lstStyle/>
        <a:p>
          <a:pPr>
            <a:defRPr sz="14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'Specific category Dist'!$B$1</c:f>
              <c:strCache>
                <c:ptCount val="1"/>
                <c:pt idx="0">
                  <c:v>Total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'Specific category Dist'!$A$2:$A$16</c:f>
              <c:strCache>
                <c:ptCount val="15"/>
                <c:pt idx="0">
                  <c:v>Cables&amp;Accessories</c:v>
                </c:pt>
                <c:pt idx="1">
                  <c:v>SmallKitchenAppliances</c:v>
                </c:pt>
                <c:pt idx="2">
                  <c:v>Accessories</c:v>
                </c:pt>
                <c:pt idx="3">
                  <c:v>Vacuum,Cleaning&amp;Ironing</c:v>
                </c:pt>
                <c:pt idx="4">
                  <c:v>Smartphones&amp;BasicMobiles</c:v>
                </c:pt>
                <c:pt idx="5">
                  <c:v>MobileAccessories</c:v>
                </c:pt>
                <c:pt idx="6">
                  <c:v>SmartWatches</c:v>
                </c:pt>
                <c:pt idx="7">
                  <c:v>Televisions</c:v>
                </c:pt>
                <c:pt idx="8">
                  <c:v>Headphones</c:v>
                </c:pt>
                <c:pt idx="9">
                  <c:v>Keyboards,Mice&amp;InputDevices</c:v>
                </c:pt>
                <c:pt idx="10">
                  <c:v>RoomHeaters</c:v>
                </c:pt>
                <c:pt idx="11">
                  <c:v>WaterHeaters&amp;Geysers</c:v>
                </c:pt>
                <c:pt idx="12">
                  <c:v>LaptopAccessories</c:v>
                </c:pt>
                <c:pt idx="13">
                  <c:v>Paper</c:v>
                </c:pt>
                <c:pt idx="14">
                  <c:v>WaterPurifiers&amp;Accessories</c:v>
                </c:pt>
              </c:strCache>
            </c:strRef>
          </c:cat>
          <c:val>
            <c:numRef>
              <c:f>'Specific category Dist'!$B$2:$B$16</c:f>
              <c:numCache>
                <c:formatCode>General</c:formatCode>
                <c:ptCount val="15"/>
                <c:pt idx="0">
                  <c:v>207</c:v>
                </c:pt>
                <c:pt idx="1">
                  <c:v>181</c:v>
                </c:pt>
                <c:pt idx="2">
                  <c:v>97</c:v>
                </c:pt>
                <c:pt idx="3">
                  <c:v>82</c:v>
                </c:pt>
                <c:pt idx="4">
                  <c:v>77</c:v>
                </c:pt>
                <c:pt idx="5">
                  <c:v>77</c:v>
                </c:pt>
                <c:pt idx="6">
                  <c:v>76</c:v>
                </c:pt>
                <c:pt idx="7">
                  <c:v>68</c:v>
                </c:pt>
                <c:pt idx="8">
                  <c:v>62</c:v>
                </c:pt>
                <c:pt idx="9">
                  <c:v>60</c:v>
                </c:pt>
                <c:pt idx="10">
                  <c:v>46</c:v>
                </c:pt>
                <c:pt idx="11">
                  <c:v>44</c:v>
                </c:pt>
                <c:pt idx="12">
                  <c:v>33</c:v>
                </c:pt>
                <c:pt idx="13">
                  <c:v>27</c:v>
                </c:pt>
                <c:pt idx="14">
                  <c:v>26</c:v>
                </c:pt>
              </c:numCache>
            </c:numRef>
          </c:val>
          <c:extLst>
            <c:ext xmlns:c16="http://schemas.microsoft.com/office/drawing/2014/chart" uri="{C3380CC4-5D6E-409C-BE32-E72D297353CC}">
              <c16:uniqueId val="{00000000-008C-4D6A-8A0D-B7E4A9E363EB}"/>
            </c:ext>
          </c:extLst>
        </c:ser>
        <c:dLbls>
          <c:dLblPos val="outEnd"/>
          <c:showLegendKey val="0"/>
          <c:showVal val="1"/>
          <c:showCatName val="0"/>
          <c:showSerName val="0"/>
          <c:showPercent val="0"/>
          <c:showBubbleSize val="0"/>
        </c:dLbls>
        <c:gapWidth val="182"/>
        <c:axId val="1445151487"/>
        <c:axId val="1445140447"/>
      </c:barChart>
      <c:catAx>
        <c:axId val="144515148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b="1" dirty="0"/>
                  <a:t>Specific 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5140447"/>
        <c:crosses val="autoZero"/>
        <c:auto val="1"/>
        <c:lblAlgn val="ctr"/>
        <c:lblOffset val="100"/>
        <c:noMultiLvlLbl val="0"/>
      </c:catAx>
      <c:valAx>
        <c:axId val="1445140447"/>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b="1" dirty="0"/>
                  <a:t>Count</a:t>
                </a:r>
                <a:r>
                  <a:rPr lang="en-CA" b="1" baseline="0" dirty="0"/>
                  <a:t> of Product ID</a:t>
                </a:r>
                <a:endParaRPr lang="en-CA" b="1"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451514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[Amazon _Sales_EDA-M_Al Hussein.xlsx]Specific Category -Rating!PivotTable2</c:name>
    <c:fmtId val="1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Top</a:t>
            </a:r>
            <a:r>
              <a:rPr lang="en-US" b="1" baseline="0" dirty="0"/>
              <a:t> 15 Highest Average rating by Specific Category</a:t>
            </a:r>
            <a:endParaRPr lang="en-US" b="1"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'Specific Category -Rating'!$B$1</c:f>
              <c:strCache>
                <c:ptCount val="1"/>
                <c:pt idx="0">
                  <c:v>Total</c:v>
                </c:pt>
              </c:strCache>
            </c:strRef>
          </c:tx>
          <c:spPr>
            <a:solidFill>
              <a:schemeClr val="accent1"/>
            </a:solidFill>
            <a:ln>
              <a:noFill/>
            </a:ln>
            <a:effectLst/>
          </c:spPr>
          <c:invertIfNegative val="0"/>
          <c:cat>
            <c:strRef>
              <c:f>'Specific Category -Rating'!$A$2:$A$18</c:f>
              <c:strCache>
                <c:ptCount val="17"/>
                <c:pt idx="0">
                  <c:v>CordManagement</c:v>
                </c:pt>
                <c:pt idx="1">
                  <c:v>SurgeProtectors</c:v>
                </c:pt>
                <c:pt idx="2">
                  <c:v>Memory</c:v>
                </c:pt>
                <c:pt idx="3">
                  <c:v>MediaStreamingDevices</c:v>
                </c:pt>
                <c:pt idx="4">
                  <c:v>Calculators</c:v>
                </c:pt>
                <c:pt idx="5">
                  <c:v>PaintingMaterials</c:v>
                </c:pt>
                <c:pt idx="6">
                  <c:v>DisposableBatteries</c:v>
                </c:pt>
                <c:pt idx="7">
                  <c:v>ExternalHardDisks</c:v>
                </c:pt>
                <c:pt idx="8">
                  <c:v>ExternalSolidStateDrives</c:v>
                </c:pt>
                <c:pt idx="9">
                  <c:v>InternalSolidStateDrives</c:v>
                </c:pt>
                <c:pt idx="10">
                  <c:v>DrawingMaterials</c:v>
                </c:pt>
                <c:pt idx="11">
                  <c:v>MemoryCards</c:v>
                </c:pt>
                <c:pt idx="12">
                  <c:v>HardDiskBags</c:v>
                </c:pt>
                <c:pt idx="13">
                  <c:v>AirConditioners</c:v>
                </c:pt>
                <c:pt idx="14">
                  <c:v>Drawing&amp;PaintingSupplies</c:v>
                </c:pt>
                <c:pt idx="15">
                  <c:v>Cases</c:v>
                </c:pt>
                <c:pt idx="16">
                  <c:v>ExternalMemoryCardReaders</c:v>
                </c:pt>
              </c:strCache>
            </c:strRef>
          </c:cat>
          <c:val>
            <c:numRef>
              <c:f>'Specific Category -Rating'!$B$2:$B$18</c:f>
              <c:numCache>
                <c:formatCode>0.00</c:formatCode>
                <c:ptCount val="17"/>
                <c:pt idx="0">
                  <c:v>4.5</c:v>
                </c:pt>
                <c:pt idx="1">
                  <c:v>4.5</c:v>
                </c:pt>
                <c:pt idx="2">
                  <c:v>4.5</c:v>
                </c:pt>
                <c:pt idx="3">
                  <c:v>4.5</c:v>
                </c:pt>
                <c:pt idx="4">
                  <c:v>4.45</c:v>
                </c:pt>
                <c:pt idx="5">
                  <c:v>4.45</c:v>
                </c:pt>
                <c:pt idx="6">
                  <c:v>4.4142857142857137</c:v>
                </c:pt>
                <c:pt idx="7">
                  <c:v>4.4000000000000004</c:v>
                </c:pt>
                <c:pt idx="8">
                  <c:v>4.4000000000000004</c:v>
                </c:pt>
                <c:pt idx="9">
                  <c:v>4.3999999999999995</c:v>
                </c:pt>
                <c:pt idx="10">
                  <c:v>4.3499999999999996</c:v>
                </c:pt>
                <c:pt idx="11">
                  <c:v>4.3357142857142854</c:v>
                </c:pt>
                <c:pt idx="12">
                  <c:v>4.333333333333333</c:v>
                </c:pt>
                <c:pt idx="13">
                  <c:v>4.3</c:v>
                </c:pt>
                <c:pt idx="14">
                  <c:v>4.3</c:v>
                </c:pt>
                <c:pt idx="15">
                  <c:v>4.3</c:v>
                </c:pt>
                <c:pt idx="16">
                  <c:v>4.3</c:v>
                </c:pt>
              </c:numCache>
            </c:numRef>
          </c:val>
          <c:extLst>
            <c:ext xmlns:c16="http://schemas.microsoft.com/office/drawing/2014/chart" uri="{C3380CC4-5D6E-409C-BE32-E72D297353CC}">
              <c16:uniqueId val="{00000000-E768-4EED-8BB9-A57DDD84E42F}"/>
            </c:ext>
          </c:extLst>
        </c:ser>
        <c:dLbls>
          <c:showLegendKey val="0"/>
          <c:showVal val="0"/>
          <c:showCatName val="0"/>
          <c:showSerName val="0"/>
          <c:showPercent val="0"/>
          <c:showBubbleSize val="0"/>
        </c:dLbls>
        <c:gapWidth val="219"/>
        <c:overlap val="-27"/>
        <c:axId val="1464068271"/>
        <c:axId val="1464074031"/>
      </c:barChart>
      <c:catAx>
        <c:axId val="146406827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b="1"/>
                  <a:t>Specific 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074031"/>
        <c:crosses val="autoZero"/>
        <c:auto val="1"/>
        <c:lblAlgn val="ctr"/>
        <c:lblOffset val="100"/>
        <c:noMultiLvlLbl val="0"/>
      </c:catAx>
      <c:valAx>
        <c:axId val="146407403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Rating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640682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[Amazon _Sales_EDA-M_Al Hussein.xlsx]Sheet1!PivotTable1</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Average of Actual Price VS Avg Discounted Price per Specific Category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lineChart>
        <c:grouping val="standard"/>
        <c:varyColors val="0"/>
        <c:ser>
          <c:idx val="0"/>
          <c:order val="0"/>
          <c:tx>
            <c:strRef>
              <c:f>Sheet1!$B$1</c:f>
              <c:strCache>
                <c:ptCount val="1"/>
                <c:pt idx="0">
                  <c:v>Average of     actual_price    </c:v>
                </c:pt>
              </c:strCache>
            </c:strRef>
          </c:tx>
          <c:spPr>
            <a:ln w="28575" cap="rnd">
              <a:solidFill>
                <a:schemeClr val="accent1"/>
              </a:solidFill>
              <a:round/>
            </a:ln>
            <a:effectLst/>
          </c:spPr>
          <c:marker>
            <c:symbol val="none"/>
          </c:marker>
          <c:cat>
            <c:strRef>
              <c:f>Sheet1!$A$2:$A$17</c:f>
              <c:strCache>
                <c:ptCount val="15"/>
                <c:pt idx="0">
                  <c:v>AirConditioners</c:v>
                </c:pt>
                <c:pt idx="1">
                  <c:v>TraditionalLaptops</c:v>
                </c:pt>
                <c:pt idx="2">
                  <c:v>Televisions</c:v>
                </c:pt>
                <c:pt idx="3">
                  <c:v>ExternalSolidStateDrives</c:v>
                </c:pt>
                <c:pt idx="4">
                  <c:v>AirPurifiers</c:v>
                </c:pt>
                <c:pt idx="5">
                  <c:v>Smartphones&amp;BasicMobiles</c:v>
                </c:pt>
                <c:pt idx="6">
                  <c:v>Projectors</c:v>
                </c:pt>
                <c:pt idx="7">
                  <c:v>SmartWatches</c:v>
                </c:pt>
                <c:pt idx="8">
                  <c:v>WaterPurifiers&amp;Accessories</c:v>
                </c:pt>
                <c:pt idx="9">
                  <c:v>Printers</c:v>
                </c:pt>
                <c:pt idx="10">
                  <c:v>WaterHeaters&amp;Geysers</c:v>
                </c:pt>
                <c:pt idx="11">
                  <c:v>SecurityCameras</c:v>
                </c:pt>
                <c:pt idx="12">
                  <c:v>SewingMachines&amp;Accessories</c:v>
                </c:pt>
                <c:pt idx="13">
                  <c:v>MediaStreamingDevices</c:v>
                </c:pt>
                <c:pt idx="14">
                  <c:v>ExternalHardDisks</c:v>
                </c:pt>
              </c:strCache>
            </c:strRef>
          </c:cat>
          <c:val>
            <c:numRef>
              <c:f>Sheet1!$B$2:$B$17</c:f>
              <c:numCache>
                <c:formatCode>General</c:formatCode>
                <c:ptCount val="15"/>
                <c:pt idx="0">
                  <c:v>75990</c:v>
                </c:pt>
                <c:pt idx="1">
                  <c:v>59890</c:v>
                </c:pt>
                <c:pt idx="2">
                  <c:v>36477.161764705881</c:v>
                </c:pt>
                <c:pt idx="3">
                  <c:v>32000</c:v>
                </c:pt>
                <c:pt idx="4">
                  <c:v>27113.25</c:v>
                </c:pt>
                <c:pt idx="5">
                  <c:v>18438.363636363636</c:v>
                </c:pt>
                <c:pt idx="6">
                  <c:v>18293.333333333332</c:v>
                </c:pt>
                <c:pt idx="7">
                  <c:v>8554.7631578947367</c:v>
                </c:pt>
                <c:pt idx="8">
                  <c:v>7617.1153846153848</c:v>
                </c:pt>
                <c:pt idx="9">
                  <c:v>6238.5919999999996</c:v>
                </c:pt>
                <c:pt idx="10">
                  <c:v>5827.727272727273</c:v>
                </c:pt>
                <c:pt idx="11">
                  <c:v>5097.6000000000004</c:v>
                </c:pt>
                <c:pt idx="12">
                  <c:v>4811.5</c:v>
                </c:pt>
                <c:pt idx="13">
                  <c:v>4699</c:v>
                </c:pt>
                <c:pt idx="14">
                  <c:v>4642.666666666667</c:v>
                </c:pt>
              </c:numCache>
            </c:numRef>
          </c:val>
          <c:smooth val="0"/>
          <c:extLst>
            <c:ext xmlns:c16="http://schemas.microsoft.com/office/drawing/2014/chart" uri="{C3380CC4-5D6E-409C-BE32-E72D297353CC}">
              <c16:uniqueId val="{00000000-6C0D-4F9B-B1A6-D6AE02D4FCA0}"/>
            </c:ext>
          </c:extLst>
        </c:ser>
        <c:ser>
          <c:idx val="1"/>
          <c:order val="1"/>
          <c:tx>
            <c:strRef>
              <c:f>Sheet1!$C$1</c:f>
              <c:strCache>
                <c:ptCount val="1"/>
                <c:pt idx="0">
                  <c:v>Average of  Discounted_price </c:v>
                </c:pt>
              </c:strCache>
            </c:strRef>
          </c:tx>
          <c:spPr>
            <a:ln w="28575" cap="rnd">
              <a:solidFill>
                <a:schemeClr val="accent2"/>
              </a:solidFill>
              <a:round/>
            </a:ln>
            <a:effectLst/>
          </c:spPr>
          <c:marker>
            <c:symbol val="none"/>
          </c:marker>
          <c:cat>
            <c:strRef>
              <c:f>Sheet1!$A$2:$A$17</c:f>
              <c:strCache>
                <c:ptCount val="15"/>
                <c:pt idx="0">
                  <c:v>AirConditioners</c:v>
                </c:pt>
                <c:pt idx="1">
                  <c:v>TraditionalLaptops</c:v>
                </c:pt>
                <c:pt idx="2">
                  <c:v>Televisions</c:v>
                </c:pt>
                <c:pt idx="3">
                  <c:v>ExternalSolidStateDrives</c:v>
                </c:pt>
                <c:pt idx="4">
                  <c:v>AirPurifiers</c:v>
                </c:pt>
                <c:pt idx="5">
                  <c:v>Smartphones&amp;BasicMobiles</c:v>
                </c:pt>
                <c:pt idx="6">
                  <c:v>Projectors</c:v>
                </c:pt>
                <c:pt idx="7">
                  <c:v>SmartWatches</c:v>
                </c:pt>
                <c:pt idx="8">
                  <c:v>WaterPurifiers&amp;Accessories</c:v>
                </c:pt>
                <c:pt idx="9">
                  <c:v>Printers</c:v>
                </c:pt>
                <c:pt idx="10">
                  <c:v>WaterHeaters&amp;Geysers</c:v>
                </c:pt>
                <c:pt idx="11">
                  <c:v>SecurityCameras</c:v>
                </c:pt>
                <c:pt idx="12">
                  <c:v>SewingMachines&amp;Accessories</c:v>
                </c:pt>
                <c:pt idx="13">
                  <c:v>MediaStreamingDevices</c:v>
                </c:pt>
                <c:pt idx="14">
                  <c:v>ExternalHardDisks</c:v>
                </c:pt>
              </c:strCache>
            </c:strRef>
          </c:cat>
          <c:val>
            <c:numRef>
              <c:f>Sheet1!$C$2:$C$17</c:f>
              <c:numCache>
                <c:formatCode>General</c:formatCode>
                <c:ptCount val="15"/>
                <c:pt idx="0">
                  <c:v>42990</c:v>
                </c:pt>
                <c:pt idx="1">
                  <c:v>37247</c:v>
                </c:pt>
                <c:pt idx="2">
                  <c:v>22500.397058823528</c:v>
                </c:pt>
                <c:pt idx="3">
                  <c:v>10389</c:v>
                </c:pt>
                <c:pt idx="4">
                  <c:v>11917</c:v>
                </c:pt>
                <c:pt idx="5">
                  <c:v>14114.272727272728</c:v>
                </c:pt>
                <c:pt idx="6">
                  <c:v>9990</c:v>
                </c:pt>
                <c:pt idx="7">
                  <c:v>2339.6973684210525</c:v>
                </c:pt>
                <c:pt idx="8">
                  <c:v>3502.5769230769229</c:v>
                </c:pt>
                <c:pt idx="9">
                  <c:v>5408.8</c:v>
                </c:pt>
                <c:pt idx="10">
                  <c:v>3128.0454545454545</c:v>
                </c:pt>
                <c:pt idx="11">
                  <c:v>2757.2</c:v>
                </c:pt>
                <c:pt idx="12">
                  <c:v>3391.75</c:v>
                </c:pt>
                <c:pt idx="13">
                  <c:v>4699</c:v>
                </c:pt>
                <c:pt idx="14">
                  <c:v>3516.8333333333335</c:v>
                </c:pt>
              </c:numCache>
            </c:numRef>
          </c:val>
          <c:smooth val="0"/>
          <c:extLst>
            <c:ext xmlns:c16="http://schemas.microsoft.com/office/drawing/2014/chart" uri="{C3380CC4-5D6E-409C-BE32-E72D297353CC}">
              <c16:uniqueId val="{00000001-6C0D-4F9B-B1A6-D6AE02D4FCA0}"/>
            </c:ext>
          </c:extLst>
        </c:ser>
        <c:dLbls>
          <c:showLegendKey val="0"/>
          <c:showVal val="0"/>
          <c:showCatName val="0"/>
          <c:showSerName val="0"/>
          <c:showPercent val="0"/>
          <c:showBubbleSize val="0"/>
        </c:dLbls>
        <c:smooth val="0"/>
        <c:axId val="12811071"/>
        <c:axId val="12812031"/>
      </c:lineChart>
      <c:catAx>
        <c:axId val="12811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12031"/>
        <c:crosses val="autoZero"/>
        <c:auto val="1"/>
        <c:lblAlgn val="ctr"/>
        <c:lblOffset val="100"/>
        <c:noMultiLvlLbl val="0"/>
      </c:catAx>
      <c:valAx>
        <c:axId val="1281203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1107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[Amazon _Sales_EDA-M_Al Hussein.xlsx]Minimum rating !PivotTable2</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Average of 15 lowest  rating  per Specific Category</a:t>
            </a:r>
          </a:p>
        </c:rich>
      </c:tx>
      <c:layout>
        <c:manualLayout>
          <c:xMode val="edge"/>
          <c:yMode val="edge"/>
          <c:x val="0.13804082041542612"/>
          <c:y val="3.0659507033753048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dLbls>
          <c:showLegendKey val="0"/>
          <c:showVal val="0"/>
          <c:showCatName val="0"/>
          <c:showSerName val="0"/>
          <c:showPercent val="0"/>
          <c:showBubbleSize val="0"/>
        </c:dLbls>
        <c:gapWidth val="219"/>
        <c:overlap val="-27"/>
        <c:axId val="1621485583"/>
        <c:axId val="1621480783"/>
      </c:barChart>
      <c:catAx>
        <c:axId val="162148558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b="1"/>
                  <a:t>Specific Category</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1480783"/>
        <c:crosses val="autoZero"/>
        <c:auto val="1"/>
        <c:lblAlgn val="ctr"/>
        <c:lblOffset val="100"/>
        <c:noMultiLvlLbl val="0"/>
      </c:catAx>
      <c:valAx>
        <c:axId val="1621480783"/>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Rating</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2148558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[Amazon _Sales_EDA-M_Al Hussein.xlsx]Sentiment!PivotTable1</c:name>
    <c:fmtId val="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b="1" dirty="0"/>
              <a:t>Percentage of Sentiment feedback</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2"/>
          </a:solidFill>
          <a:ln w="19050">
            <a:solidFill>
              <a:schemeClr val="lt1"/>
            </a:solidFill>
          </a:ln>
          <a:effectLst/>
        </c:spPr>
      </c:pivotFmt>
      <c:pivotFmt>
        <c:idx val="3"/>
        <c:spPr>
          <a:solidFill>
            <a:schemeClr val="accent2"/>
          </a:solidFill>
          <a:ln w="19050">
            <a:solidFill>
              <a:schemeClr val="lt1"/>
            </a:solidFill>
          </a:ln>
          <a:effectLst/>
        </c:spPr>
      </c:pivotFmt>
      <c:pivotFmt>
        <c:idx val="4"/>
        <c:spPr>
          <a:solidFill>
            <a:schemeClr val="accent2"/>
          </a:solidFill>
          <a:ln w="19050">
            <a:solidFill>
              <a:schemeClr val="lt1"/>
            </a:solidFill>
          </a:ln>
          <a:effectLst/>
        </c:spPr>
      </c:pivotFmt>
      <c:pivotFmt>
        <c:idx val="5"/>
        <c:spPr>
          <a:solidFill>
            <a:schemeClr val="accent2"/>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6"/>
        <c:spPr>
          <a:solidFill>
            <a:schemeClr val="accent2"/>
          </a:solidFill>
          <a:ln w="19050">
            <a:solidFill>
              <a:schemeClr val="lt1"/>
            </a:solidFill>
          </a:ln>
          <a:effectLst/>
        </c:spPr>
      </c:pivotFmt>
      <c:pivotFmt>
        <c:idx val="7"/>
        <c:spPr>
          <a:solidFill>
            <a:schemeClr val="accent2"/>
          </a:solidFill>
          <a:ln w="19050">
            <a:solidFill>
              <a:schemeClr val="lt1"/>
            </a:solidFill>
          </a:ln>
          <a:effectLst/>
        </c:spPr>
      </c:pivotFmt>
      <c:pivotFmt>
        <c:idx val="8"/>
        <c:spPr>
          <a:solidFill>
            <a:schemeClr val="accent2"/>
          </a:solidFill>
          <a:ln w="19050">
            <a:solidFill>
              <a:schemeClr val="lt1"/>
            </a:solidFill>
          </a:ln>
          <a:effectLst/>
        </c:spPr>
      </c:pivotFmt>
    </c:pivotFmts>
    <c:plotArea>
      <c:layout/>
      <c:pieChart>
        <c:varyColors val="1"/>
        <c:ser>
          <c:idx val="0"/>
          <c:order val="0"/>
          <c:tx>
            <c:strRef>
              <c:f>Sentiment!$B$1</c:f>
              <c:strCache>
                <c:ptCount val="1"/>
                <c:pt idx="0">
                  <c:v>Total</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54E5-4E73-BFF2-7233DB6F58FB}"/>
              </c:ext>
            </c:extLst>
          </c:dPt>
          <c:dPt>
            <c:idx val="1"/>
            <c:bubble3D val="0"/>
            <c:spPr>
              <a:solidFill>
                <a:schemeClr val="accent4"/>
              </a:solidFill>
              <a:ln w="19050">
                <a:solidFill>
                  <a:schemeClr val="lt1"/>
                </a:solidFill>
              </a:ln>
              <a:effectLst/>
            </c:spPr>
            <c:extLst>
              <c:ext xmlns:c16="http://schemas.microsoft.com/office/drawing/2014/chart" uri="{C3380CC4-5D6E-409C-BE32-E72D297353CC}">
                <c16:uniqueId val="{00000003-54E5-4E73-BFF2-7233DB6F58FB}"/>
              </c:ext>
            </c:extLst>
          </c:dPt>
          <c:dPt>
            <c:idx val="2"/>
            <c:bubble3D val="0"/>
            <c:spPr>
              <a:solidFill>
                <a:schemeClr val="accent6"/>
              </a:solidFill>
              <a:ln w="19050">
                <a:solidFill>
                  <a:schemeClr val="lt1"/>
                </a:solidFill>
              </a:ln>
              <a:effectLst/>
            </c:spPr>
            <c:extLst>
              <c:ext xmlns:c16="http://schemas.microsoft.com/office/drawing/2014/chart" uri="{C3380CC4-5D6E-409C-BE32-E72D297353CC}">
                <c16:uniqueId val="{00000005-54E5-4E73-BFF2-7233DB6F58FB}"/>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Sentiment!$A$2:$A$4</c:f>
              <c:strCache>
                <c:ptCount val="3"/>
                <c:pt idx="0">
                  <c:v>negative</c:v>
                </c:pt>
                <c:pt idx="1">
                  <c:v>neutral</c:v>
                </c:pt>
                <c:pt idx="2">
                  <c:v>positive</c:v>
                </c:pt>
              </c:strCache>
            </c:strRef>
          </c:cat>
          <c:val>
            <c:numRef>
              <c:f>Sentiment!$B$2:$B$4</c:f>
              <c:numCache>
                <c:formatCode>0%</c:formatCode>
                <c:ptCount val="3"/>
                <c:pt idx="0">
                  <c:v>0.18707660239708182</c:v>
                </c:pt>
                <c:pt idx="1">
                  <c:v>0.11360083376758728</c:v>
                </c:pt>
                <c:pt idx="2">
                  <c:v>0.69932256383533087</c:v>
                </c:pt>
              </c:numCache>
            </c:numRef>
          </c:val>
          <c:extLst>
            <c:ext xmlns:c16="http://schemas.microsoft.com/office/drawing/2014/chart" uri="{C3380CC4-5D6E-409C-BE32-E72D297353CC}">
              <c16:uniqueId val="{00000006-54E5-4E73-BFF2-7233DB6F58FB}"/>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[Amazon _Sales_EDA-M_Al Hussein.xlsx]Category VS Avg Disc Price!PivotTable1</c:name>
    <c:fmtId val="22"/>
  </c:pivotSource>
  <c:chart>
    <c:title>
      <c:tx>
        <c:rich>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r>
              <a:rPr lang="en-US" sz="1200" b="1"/>
              <a:t>Average Discounted Price Per Specific Category</a:t>
            </a:r>
          </a:p>
        </c:rich>
      </c:tx>
      <c:layout>
        <c:manualLayout>
          <c:xMode val="edge"/>
          <c:yMode val="edge"/>
          <c:x val="0.19394083458264114"/>
          <c:y val="4.4953195879416799E-3"/>
        </c:manualLayout>
      </c:layout>
      <c:overlay val="0"/>
      <c:spPr>
        <a:noFill/>
        <a:ln>
          <a:noFill/>
        </a:ln>
        <a:effectLst/>
      </c:spPr>
      <c:txPr>
        <a:bodyPr rot="0" spcFirstLastPara="1" vertOverflow="ellipsis" vert="horz" wrap="square" anchor="ctr" anchorCtr="1"/>
        <a:lstStyle/>
        <a:p>
          <a:pPr>
            <a:defRPr sz="1200" b="1"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33367548610454567"/>
          <c:y val="0.13352601156069363"/>
          <c:w val="0.61509524002467098"/>
          <c:h val="0.73389862394368333"/>
        </c:manualLayout>
      </c:layout>
      <c:barChart>
        <c:barDir val="bar"/>
        <c:grouping val="clustered"/>
        <c:varyColors val="0"/>
        <c:ser>
          <c:idx val="0"/>
          <c:order val="0"/>
          <c:tx>
            <c:strRef>
              <c:f>'Category VS Avg Disc Price'!$B$1</c:f>
              <c:strCache>
                <c:ptCount val="1"/>
                <c:pt idx="0">
                  <c:v>Total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'Category VS Avg Disc Price'!$A$2:$A$16</c:f>
              <c:strCache>
                <c:ptCount val="15"/>
                <c:pt idx="0">
                  <c:v>SecurityCameras</c:v>
                </c:pt>
                <c:pt idx="1">
                  <c:v>WaterHeaters&amp;Geysers</c:v>
                </c:pt>
                <c:pt idx="2">
                  <c:v>UninterruptedPowerSupplies</c:v>
                </c:pt>
                <c:pt idx="3">
                  <c:v>SewingMachines&amp;Accessories</c:v>
                </c:pt>
                <c:pt idx="4">
                  <c:v>WaterPurifiers&amp;Accessories</c:v>
                </c:pt>
                <c:pt idx="5">
                  <c:v>ExternalHardDisks</c:v>
                </c:pt>
                <c:pt idx="6">
                  <c:v>MediaStreamingDevices</c:v>
                </c:pt>
                <c:pt idx="7">
                  <c:v>Printers</c:v>
                </c:pt>
                <c:pt idx="8">
                  <c:v>Projectors</c:v>
                </c:pt>
                <c:pt idx="9">
                  <c:v>ExternalSolidStateDrives</c:v>
                </c:pt>
                <c:pt idx="10">
                  <c:v>AirPurifiers</c:v>
                </c:pt>
                <c:pt idx="11">
                  <c:v>Smartphones&amp;BasicMobiles</c:v>
                </c:pt>
                <c:pt idx="12">
                  <c:v>Televisions</c:v>
                </c:pt>
                <c:pt idx="13">
                  <c:v>TraditionalLaptops</c:v>
                </c:pt>
                <c:pt idx="14">
                  <c:v>AirConditioners</c:v>
                </c:pt>
              </c:strCache>
            </c:strRef>
          </c:cat>
          <c:val>
            <c:numRef>
              <c:f>'Category VS Avg Disc Price'!$B$2:$B$16</c:f>
              <c:numCache>
                <c:formatCode>0</c:formatCode>
                <c:ptCount val="15"/>
                <c:pt idx="0">
                  <c:v>2757.2</c:v>
                </c:pt>
                <c:pt idx="1">
                  <c:v>3128.0454545454545</c:v>
                </c:pt>
                <c:pt idx="2">
                  <c:v>3299</c:v>
                </c:pt>
                <c:pt idx="3">
                  <c:v>3391.75</c:v>
                </c:pt>
                <c:pt idx="4">
                  <c:v>3502.5769230769229</c:v>
                </c:pt>
                <c:pt idx="5">
                  <c:v>3516.8333333333335</c:v>
                </c:pt>
                <c:pt idx="6">
                  <c:v>4699</c:v>
                </c:pt>
                <c:pt idx="7">
                  <c:v>5408.8</c:v>
                </c:pt>
                <c:pt idx="8">
                  <c:v>9990</c:v>
                </c:pt>
                <c:pt idx="9">
                  <c:v>10389</c:v>
                </c:pt>
                <c:pt idx="10">
                  <c:v>11917</c:v>
                </c:pt>
                <c:pt idx="11">
                  <c:v>14114.272727272728</c:v>
                </c:pt>
                <c:pt idx="12">
                  <c:v>22500.397058823528</c:v>
                </c:pt>
                <c:pt idx="13">
                  <c:v>37247</c:v>
                </c:pt>
                <c:pt idx="14">
                  <c:v>42990</c:v>
                </c:pt>
              </c:numCache>
            </c:numRef>
          </c:val>
          <c:extLst>
            <c:ext xmlns:c16="http://schemas.microsoft.com/office/drawing/2014/chart" uri="{C3380CC4-5D6E-409C-BE32-E72D297353CC}">
              <c16:uniqueId val="{00000000-F4BD-46A7-9777-309CA6DF74FB}"/>
            </c:ext>
          </c:extLst>
        </c:ser>
        <c:dLbls>
          <c:dLblPos val="outEnd"/>
          <c:showLegendKey val="0"/>
          <c:showVal val="1"/>
          <c:showCatName val="0"/>
          <c:showSerName val="0"/>
          <c:showPercent val="0"/>
          <c:showBubbleSize val="0"/>
        </c:dLbls>
        <c:gapWidth val="219"/>
        <c:axId val="40928592"/>
        <c:axId val="40956912"/>
      </c:barChart>
      <c:catAx>
        <c:axId val="40928592"/>
        <c:scaling>
          <c:orientation val="minMax"/>
        </c:scaling>
        <c:delete val="0"/>
        <c:axPos val="l"/>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CA" b="1"/>
                  <a:t>Specififc Category</a:t>
                </a:r>
              </a:p>
            </c:rich>
          </c:tx>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956912"/>
        <c:crosses val="autoZero"/>
        <c:auto val="1"/>
        <c:lblAlgn val="ctr"/>
        <c:lblOffset val="100"/>
        <c:noMultiLvlLbl val="0"/>
      </c:catAx>
      <c:valAx>
        <c:axId val="409569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CA" b="1"/>
                  <a:t>Avergae</a:t>
                </a:r>
                <a:r>
                  <a:rPr lang="en-CA" b="1" baseline="0"/>
                  <a:t> Discounted Price</a:t>
                </a:r>
                <a:endParaRPr lang="en-CA" b="1"/>
              </a:p>
            </c:rich>
          </c:tx>
          <c:overlay val="0"/>
          <c:spPr>
            <a:noFill/>
            <a:ln>
              <a:noFill/>
            </a:ln>
            <a:effectLst/>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0928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[Amazon _Sales_EDA-M_Al Hussein.xlsx]No. Reviews- Category!PivotTable5</c:name>
    <c:fmtId val="9"/>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b="1"/>
              <a:t>Total Reveiws</a:t>
            </a:r>
            <a:r>
              <a:rPr lang="en-CA" b="1" baseline="0"/>
              <a:t> Per Specific </a:t>
            </a:r>
            <a:r>
              <a:rPr lang="en-CA" b="1"/>
              <a:t>Category</a:t>
            </a:r>
          </a:p>
        </c:rich>
      </c:tx>
      <c:layout>
        <c:manualLayout>
          <c:xMode val="edge"/>
          <c:yMode val="edge"/>
          <c:x val="0.24037412139224995"/>
          <c:y val="4.2294501192593467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bar"/>
        <c:grouping val="clustered"/>
        <c:varyColors val="0"/>
        <c:ser>
          <c:idx val="0"/>
          <c:order val="0"/>
          <c:tx>
            <c:strRef>
              <c:f>'No. Reviews- Category'!$B$3</c:f>
              <c:strCache>
                <c:ptCount val="1"/>
                <c:pt idx="0">
                  <c:v>Total</c:v>
                </c:pt>
              </c:strCache>
            </c:strRef>
          </c:tx>
          <c:spPr>
            <a:solidFill>
              <a:schemeClr val="accent1"/>
            </a:solidFill>
            <a:ln>
              <a:noFill/>
            </a:ln>
            <a:effectLst/>
          </c:spPr>
          <c:invertIfNegative val="0"/>
          <c:cat>
            <c:strRef>
              <c:f>'No. Reviews- Category'!$A$4:$A$18</c:f>
              <c:strCache>
                <c:ptCount val="15"/>
                <c:pt idx="0">
                  <c:v>RoomHeaters</c:v>
                </c:pt>
                <c:pt idx="1">
                  <c:v>Paper</c:v>
                </c:pt>
                <c:pt idx="2">
                  <c:v>WaterPurifiers&amp;Accessories</c:v>
                </c:pt>
                <c:pt idx="3">
                  <c:v>LaptopAccessories</c:v>
                </c:pt>
                <c:pt idx="4">
                  <c:v>WaterHeaters&amp;Geysers</c:v>
                </c:pt>
                <c:pt idx="5">
                  <c:v>Vacuum,Cleaning&amp;Ironing</c:v>
                </c:pt>
                <c:pt idx="6">
                  <c:v>Keyboards,Mice&amp;InputDevices</c:v>
                </c:pt>
                <c:pt idx="7">
                  <c:v>Televisions</c:v>
                </c:pt>
                <c:pt idx="8">
                  <c:v>MobileAccessories</c:v>
                </c:pt>
                <c:pt idx="9">
                  <c:v>SmallKitchenAppliances</c:v>
                </c:pt>
                <c:pt idx="10">
                  <c:v>SmartWatches</c:v>
                </c:pt>
                <c:pt idx="11">
                  <c:v>Accessories</c:v>
                </c:pt>
                <c:pt idx="12">
                  <c:v>Smartphones&amp;BasicMobiles</c:v>
                </c:pt>
                <c:pt idx="13">
                  <c:v>Cables&amp;Accessories</c:v>
                </c:pt>
                <c:pt idx="14">
                  <c:v>Headphones</c:v>
                </c:pt>
              </c:strCache>
            </c:strRef>
          </c:cat>
          <c:val>
            <c:numRef>
              <c:f>'No. Reviews- Category'!$B$4:$B$18</c:f>
              <c:numCache>
                <c:formatCode>General</c:formatCode>
                <c:ptCount val="15"/>
                <c:pt idx="0">
                  <c:v>70560</c:v>
                </c:pt>
                <c:pt idx="1">
                  <c:v>118700</c:v>
                </c:pt>
                <c:pt idx="2">
                  <c:v>127532</c:v>
                </c:pt>
                <c:pt idx="3">
                  <c:v>280171</c:v>
                </c:pt>
                <c:pt idx="4">
                  <c:v>306148</c:v>
                </c:pt>
                <c:pt idx="5">
                  <c:v>475848</c:v>
                </c:pt>
                <c:pt idx="6">
                  <c:v>764769</c:v>
                </c:pt>
                <c:pt idx="7">
                  <c:v>768520</c:v>
                </c:pt>
                <c:pt idx="8">
                  <c:v>1281203</c:v>
                </c:pt>
                <c:pt idx="9">
                  <c:v>1400187</c:v>
                </c:pt>
                <c:pt idx="10">
                  <c:v>1644476</c:v>
                </c:pt>
                <c:pt idx="11">
                  <c:v>2277555</c:v>
                </c:pt>
                <c:pt idx="12">
                  <c:v>3043528</c:v>
                </c:pt>
                <c:pt idx="13">
                  <c:v>3213530</c:v>
                </c:pt>
                <c:pt idx="14">
                  <c:v>4816050</c:v>
                </c:pt>
              </c:numCache>
            </c:numRef>
          </c:val>
          <c:extLst>
            <c:ext xmlns:c16="http://schemas.microsoft.com/office/drawing/2014/chart" uri="{C3380CC4-5D6E-409C-BE32-E72D297353CC}">
              <c16:uniqueId val="{00000000-6777-430A-89EE-7FF88284F460}"/>
            </c:ext>
          </c:extLst>
        </c:ser>
        <c:dLbls>
          <c:showLegendKey val="0"/>
          <c:showVal val="0"/>
          <c:showCatName val="0"/>
          <c:showSerName val="0"/>
          <c:showPercent val="0"/>
          <c:showBubbleSize val="0"/>
        </c:dLbls>
        <c:gapWidth val="182"/>
        <c:axId val="1121289552"/>
        <c:axId val="1121278032"/>
      </c:barChart>
      <c:catAx>
        <c:axId val="1121289552"/>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b="1"/>
                  <a:t>Specific</a:t>
                </a:r>
                <a:r>
                  <a:rPr lang="en-US" b="1" baseline="0"/>
                  <a:t> </a:t>
                </a:r>
                <a:r>
                  <a:rPr lang="en-US" b="1"/>
                  <a:t>Category</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1278032"/>
        <c:crosses val="autoZero"/>
        <c:auto val="1"/>
        <c:lblAlgn val="ctr"/>
        <c:lblOffset val="100"/>
        <c:noMultiLvlLbl val="0"/>
      </c:catAx>
      <c:valAx>
        <c:axId val="11212780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CA" b="1"/>
                  <a:t>Total Reveiws</a:t>
                </a:r>
              </a:p>
            </c:rich>
          </c:tx>
          <c:layout>
            <c:manualLayout>
              <c:xMode val="edge"/>
              <c:yMode val="edge"/>
              <c:x val="0.57830020800172788"/>
              <c:y val="0.8809538458456682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12895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58C5BC-9A70-462C-B28D-9600239EAC64}" type="datetimeFigureOut">
              <a:rPr lang="en-US" smtClean="0"/>
              <a:pPr/>
              <a:t>6/12/2024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C131B7-05CA-4AEE-9267-6D0ED4DC84F3}" type="slidenum">
              <a:rPr lang="en-US" smtClean="0"/>
              <a:pPr/>
              <a:t>‹#›</a:t>
            </a:fld>
            <a:endParaRPr lang="en-US" dirty="0"/>
          </a:p>
        </p:txBody>
      </p:sp>
    </p:spTree>
    <p:extLst>
      <p:ext uri="{BB962C8B-B14F-4D97-AF65-F5344CB8AC3E}">
        <p14:creationId xmlns:p14="http://schemas.microsoft.com/office/powerpoint/2010/main" val="3974068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CC2317-6751-4CD4-9995-8782DD78E936}" type="datetimeFigureOut">
              <a:rPr lang="en-US" smtClean="0"/>
              <a:pPr/>
              <a:t>6/12/2024</a:t>
            </a:fld>
            <a:endParaRPr lang="en-US" dirty="0"/>
          </a:p>
        </p:txBody>
      </p:sp>
      <p:sp>
        <p:nvSpPr>
          <p:cNvPr id="4" name="Slide Image Placeholder 3"/>
          <p:cNvSpPr>
            <a:spLocks noGrp="1" noRot="1" noChangeAspect="1"/>
          </p:cNvSpPr>
          <p:nvPr>
            <p:ph type="sldImg" idx="2"/>
          </p:nvPr>
        </p:nvSpPr>
        <p:spPr>
          <a:xfrm>
            <a:off x="0" y="685800"/>
            <a:ext cx="6858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6A1A87D-CAF7-4BDC-A0D3-C0DBEDE81619}" type="slidenum">
              <a:rPr lang="en-US" smtClean="0"/>
              <a:pPr/>
              <a:t>‹#›</a:t>
            </a:fld>
            <a:endParaRPr lang="en-US" dirty="0"/>
          </a:p>
        </p:txBody>
      </p:sp>
    </p:spTree>
    <p:extLst>
      <p:ext uri="{BB962C8B-B14F-4D97-AF65-F5344CB8AC3E}">
        <p14:creationId xmlns:p14="http://schemas.microsoft.com/office/powerpoint/2010/main" val="2414637987"/>
      </p:ext>
    </p:extLst>
  </p:cSld>
  <p:clrMap bg1="lt1" tx1="dk1" bg2="lt2" tx2="dk2" accent1="accent1" accent2="accent2" accent3="accent3" accent4="accent4" accent5="accent5" accent6="accent6" hlink="hlink" folHlink="folHlink"/>
  <p:notesStyle>
    <a:lvl1pPr marL="0" algn="l" defTabSz="2821185" rtl="0" eaLnBrk="1" latinLnBrk="0" hangingPunct="1">
      <a:defRPr sz="3728" kern="1200">
        <a:solidFill>
          <a:schemeClr val="tx1"/>
        </a:solidFill>
        <a:latin typeface="+mn-lt"/>
        <a:ea typeface="+mn-ea"/>
        <a:cs typeface="+mn-cs"/>
      </a:defRPr>
    </a:lvl1pPr>
    <a:lvl2pPr marL="1410593" algn="l" defTabSz="2821185" rtl="0" eaLnBrk="1" latinLnBrk="0" hangingPunct="1">
      <a:defRPr sz="3728" kern="1200">
        <a:solidFill>
          <a:schemeClr val="tx1"/>
        </a:solidFill>
        <a:latin typeface="+mn-lt"/>
        <a:ea typeface="+mn-ea"/>
        <a:cs typeface="+mn-cs"/>
      </a:defRPr>
    </a:lvl2pPr>
    <a:lvl3pPr marL="2821185" algn="l" defTabSz="2821185" rtl="0" eaLnBrk="1" latinLnBrk="0" hangingPunct="1">
      <a:defRPr sz="3728" kern="1200">
        <a:solidFill>
          <a:schemeClr val="tx1"/>
        </a:solidFill>
        <a:latin typeface="+mn-lt"/>
        <a:ea typeface="+mn-ea"/>
        <a:cs typeface="+mn-cs"/>
      </a:defRPr>
    </a:lvl3pPr>
    <a:lvl4pPr marL="4231778" algn="l" defTabSz="2821185" rtl="0" eaLnBrk="1" latinLnBrk="0" hangingPunct="1">
      <a:defRPr sz="3728" kern="1200">
        <a:solidFill>
          <a:schemeClr val="tx1"/>
        </a:solidFill>
        <a:latin typeface="+mn-lt"/>
        <a:ea typeface="+mn-ea"/>
        <a:cs typeface="+mn-cs"/>
      </a:defRPr>
    </a:lvl4pPr>
    <a:lvl5pPr marL="5642370" algn="l" defTabSz="2821185" rtl="0" eaLnBrk="1" latinLnBrk="0" hangingPunct="1">
      <a:defRPr sz="3728" kern="1200">
        <a:solidFill>
          <a:schemeClr val="tx1"/>
        </a:solidFill>
        <a:latin typeface="+mn-lt"/>
        <a:ea typeface="+mn-ea"/>
        <a:cs typeface="+mn-cs"/>
      </a:defRPr>
    </a:lvl5pPr>
    <a:lvl6pPr marL="7052964" algn="l" defTabSz="2821185" rtl="0" eaLnBrk="1" latinLnBrk="0" hangingPunct="1">
      <a:defRPr sz="3728" kern="1200">
        <a:solidFill>
          <a:schemeClr val="tx1"/>
        </a:solidFill>
        <a:latin typeface="+mn-lt"/>
        <a:ea typeface="+mn-ea"/>
        <a:cs typeface="+mn-cs"/>
      </a:defRPr>
    </a:lvl6pPr>
    <a:lvl7pPr marL="8463557" algn="l" defTabSz="2821185" rtl="0" eaLnBrk="1" latinLnBrk="0" hangingPunct="1">
      <a:defRPr sz="3728" kern="1200">
        <a:solidFill>
          <a:schemeClr val="tx1"/>
        </a:solidFill>
        <a:latin typeface="+mn-lt"/>
        <a:ea typeface="+mn-ea"/>
        <a:cs typeface="+mn-cs"/>
      </a:defRPr>
    </a:lvl7pPr>
    <a:lvl8pPr marL="9874149" algn="l" defTabSz="2821185" rtl="0" eaLnBrk="1" latinLnBrk="0" hangingPunct="1">
      <a:defRPr sz="3728" kern="1200">
        <a:solidFill>
          <a:schemeClr val="tx1"/>
        </a:solidFill>
        <a:latin typeface="+mn-lt"/>
        <a:ea typeface="+mn-ea"/>
        <a:cs typeface="+mn-cs"/>
      </a:defRPr>
    </a:lvl8pPr>
    <a:lvl9pPr marL="11284742" algn="l" defTabSz="2821185" rtl="0" eaLnBrk="1" latinLnBrk="0" hangingPunct="1">
      <a:defRPr sz="3728"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C59B4CEE-3EB7-4543-BA33-2C101BA161BB}"/>
              </a:ext>
            </a:extLst>
          </p:cNvPr>
          <p:cNvSpPr>
            <a:spLocks noGrp="1"/>
          </p:cNvSpPr>
          <p:nvPr>
            <p:ph type="body" sz="quarter" idx="12" hasCustomPrompt="1"/>
          </p:nvPr>
        </p:nvSpPr>
        <p:spPr>
          <a:xfrm>
            <a:off x="6743700" y="170120"/>
            <a:ext cx="19431000" cy="830997"/>
          </a:xfrm>
          <a:prstGeom prst="rect">
            <a:avLst/>
          </a:prstGeom>
        </p:spPr>
        <p:txBody>
          <a:bodyPr wrap="square">
            <a:spAutoFit/>
          </a:bodyPr>
          <a:lstStyle>
            <a:lvl1pPr marL="0" indent="0" algn="ctr">
              <a:buNone/>
              <a:defRPr sz="48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Poster presentation title</a:t>
            </a:r>
          </a:p>
        </p:txBody>
      </p:sp>
      <p:sp>
        <p:nvSpPr>
          <p:cNvPr id="3" name="Text Placeholder 17">
            <a:extLst>
              <a:ext uri="{FF2B5EF4-FFF2-40B4-BE49-F238E27FC236}">
                <a16:creationId xmlns:a16="http://schemas.microsoft.com/office/drawing/2014/main" id="{883DB18E-C688-5A4A-840B-D0DDE75EC6B8}"/>
              </a:ext>
            </a:extLst>
          </p:cNvPr>
          <p:cNvSpPr>
            <a:spLocks noGrp="1"/>
          </p:cNvSpPr>
          <p:nvPr>
            <p:ph type="body" sz="quarter" idx="11" hasCustomPrompt="1"/>
          </p:nvPr>
        </p:nvSpPr>
        <p:spPr>
          <a:xfrm>
            <a:off x="6743700" y="1010599"/>
            <a:ext cx="19431000" cy="646331"/>
          </a:xfrm>
          <a:prstGeom prst="rect">
            <a:avLst/>
          </a:prstGeom>
        </p:spPr>
        <p:txBody>
          <a:bodyPr wrap="square">
            <a:spAutoFit/>
          </a:bodyPr>
          <a:lstStyle>
            <a:lvl1pPr marL="0" indent="0" algn="ctr">
              <a:buNone/>
              <a:defRPr sz="36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Authors and co-Authors / collaborators</a:t>
            </a:r>
          </a:p>
        </p:txBody>
      </p:sp>
      <p:sp>
        <p:nvSpPr>
          <p:cNvPr id="4" name="Text Placeholder 17">
            <a:extLst>
              <a:ext uri="{FF2B5EF4-FFF2-40B4-BE49-F238E27FC236}">
                <a16:creationId xmlns:a16="http://schemas.microsoft.com/office/drawing/2014/main" id="{8A4109D2-1502-6F46-9FE3-89AB5ADA9DD0}"/>
              </a:ext>
            </a:extLst>
          </p:cNvPr>
          <p:cNvSpPr>
            <a:spLocks noGrp="1"/>
          </p:cNvSpPr>
          <p:nvPr>
            <p:ph type="body" sz="quarter" idx="10" hasCustomPrompt="1"/>
          </p:nvPr>
        </p:nvSpPr>
        <p:spPr>
          <a:xfrm>
            <a:off x="6743700" y="1684824"/>
            <a:ext cx="19431000" cy="584775"/>
          </a:xfrm>
          <a:prstGeom prst="rect">
            <a:avLst/>
          </a:prstGeom>
        </p:spPr>
        <p:txBody>
          <a:bodyPr wrap="square">
            <a:spAutoFit/>
          </a:bodyPr>
          <a:lstStyle>
            <a:lvl1pPr marL="0" indent="0" algn="ctr">
              <a:buNone/>
              <a:defRPr sz="32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affiliated programs, institutions, organizations, schools, etc.</a:t>
            </a:r>
          </a:p>
        </p:txBody>
      </p:sp>
      <p:sp>
        <p:nvSpPr>
          <p:cNvPr id="5" name="Text Placeholder 9">
            <a:extLst>
              <a:ext uri="{FF2B5EF4-FFF2-40B4-BE49-F238E27FC236}">
                <a16:creationId xmlns:a16="http://schemas.microsoft.com/office/drawing/2014/main" id="{FE611FEF-AC63-684F-8A39-56BC41034166}"/>
              </a:ext>
            </a:extLst>
          </p:cNvPr>
          <p:cNvSpPr>
            <a:spLocks noGrp="1"/>
          </p:cNvSpPr>
          <p:nvPr>
            <p:ph type="body" sz="quarter" idx="15" hasCustomPrompt="1"/>
          </p:nvPr>
        </p:nvSpPr>
        <p:spPr>
          <a:xfrm>
            <a:off x="228601" y="2822896"/>
            <a:ext cx="6362699"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p>
        </p:txBody>
      </p:sp>
      <p:sp>
        <p:nvSpPr>
          <p:cNvPr id="6" name="Text Placeholder 13">
            <a:extLst>
              <a:ext uri="{FF2B5EF4-FFF2-40B4-BE49-F238E27FC236}">
                <a16:creationId xmlns:a16="http://schemas.microsoft.com/office/drawing/2014/main" id="{9BA5555B-AEE3-C84F-AC18-C227285BE3DE}"/>
              </a:ext>
            </a:extLst>
          </p:cNvPr>
          <p:cNvSpPr>
            <a:spLocks noGrp="1"/>
          </p:cNvSpPr>
          <p:nvPr>
            <p:ph type="body" sz="quarter" idx="16" hasCustomPrompt="1"/>
          </p:nvPr>
        </p:nvSpPr>
        <p:spPr>
          <a:xfrm>
            <a:off x="228600" y="3228607"/>
            <a:ext cx="634855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66F9A193-66CF-8145-9F42-0BF5B3ED34C1}"/>
              </a:ext>
            </a:extLst>
          </p:cNvPr>
          <p:cNvSpPr>
            <a:spLocks noGrp="1"/>
          </p:cNvSpPr>
          <p:nvPr>
            <p:ph type="body" sz="quarter" idx="17" hasCustomPrompt="1"/>
          </p:nvPr>
        </p:nvSpPr>
        <p:spPr>
          <a:xfrm>
            <a:off x="228601" y="6870541"/>
            <a:ext cx="6362699"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p>
        </p:txBody>
      </p:sp>
      <p:sp>
        <p:nvSpPr>
          <p:cNvPr id="8" name="Text Placeholder 13">
            <a:extLst>
              <a:ext uri="{FF2B5EF4-FFF2-40B4-BE49-F238E27FC236}">
                <a16:creationId xmlns:a16="http://schemas.microsoft.com/office/drawing/2014/main" id="{974A925C-4765-3F4D-AAB5-94F7DB5805F1}"/>
              </a:ext>
            </a:extLst>
          </p:cNvPr>
          <p:cNvSpPr>
            <a:spLocks noGrp="1"/>
          </p:cNvSpPr>
          <p:nvPr>
            <p:ph type="body" sz="quarter" idx="23" hasCustomPrompt="1"/>
          </p:nvPr>
        </p:nvSpPr>
        <p:spPr>
          <a:xfrm>
            <a:off x="228600" y="7270651"/>
            <a:ext cx="634855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C08EF744-3CE6-5245-B20F-480C54DD914E}"/>
              </a:ext>
            </a:extLst>
          </p:cNvPr>
          <p:cNvSpPr>
            <a:spLocks noGrp="1"/>
          </p:cNvSpPr>
          <p:nvPr>
            <p:ph type="body" sz="quarter" idx="18" hasCustomPrompt="1"/>
          </p:nvPr>
        </p:nvSpPr>
        <p:spPr>
          <a:xfrm>
            <a:off x="6755680" y="2816384"/>
            <a:ext cx="6350720"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12" name="Text Placeholder 13">
            <a:extLst>
              <a:ext uri="{FF2B5EF4-FFF2-40B4-BE49-F238E27FC236}">
                <a16:creationId xmlns:a16="http://schemas.microsoft.com/office/drawing/2014/main" id="{3E495CC0-D111-1344-883D-9EC56BD3CDF5}"/>
              </a:ext>
            </a:extLst>
          </p:cNvPr>
          <p:cNvSpPr>
            <a:spLocks noGrp="1"/>
          </p:cNvSpPr>
          <p:nvPr>
            <p:ph type="body" sz="quarter" idx="24" hasCustomPrompt="1"/>
          </p:nvPr>
        </p:nvSpPr>
        <p:spPr>
          <a:xfrm>
            <a:off x="6755679" y="3228607"/>
            <a:ext cx="6350721"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6B2D07B3-C704-3445-B9FE-095A0794F7B0}"/>
              </a:ext>
            </a:extLst>
          </p:cNvPr>
          <p:cNvSpPr>
            <a:spLocks noGrp="1"/>
          </p:cNvSpPr>
          <p:nvPr>
            <p:ph type="body" sz="quarter" idx="19" hasCustomPrompt="1"/>
          </p:nvPr>
        </p:nvSpPr>
        <p:spPr>
          <a:xfrm>
            <a:off x="19826143" y="2816384"/>
            <a:ext cx="6348557"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14" name="Text Placeholder 13">
            <a:extLst>
              <a:ext uri="{FF2B5EF4-FFF2-40B4-BE49-F238E27FC236}">
                <a16:creationId xmlns:a16="http://schemas.microsoft.com/office/drawing/2014/main" id="{10F60258-AB85-0249-BAE5-DC41D64DCD89}"/>
              </a:ext>
            </a:extLst>
          </p:cNvPr>
          <p:cNvSpPr>
            <a:spLocks noGrp="1"/>
          </p:cNvSpPr>
          <p:nvPr>
            <p:ph type="body" sz="quarter" idx="25" hasCustomPrompt="1"/>
          </p:nvPr>
        </p:nvSpPr>
        <p:spPr>
          <a:xfrm>
            <a:off x="19823979" y="3231747"/>
            <a:ext cx="6338742"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a:extLst>
              <a:ext uri="{FF2B5EF4-FFF2-40B4-BE49-F238E27FC236}">
                <a16:creationId xmlns:a16="http://schemas.microsoft.com/office/drawing/2014/main" id="{D99FB840-DEF5-444B-9F6F-E44752C7A3C8}"/>
              </a:ext>
            </a:extLst>
          </p:cNvPr>
          <p:cNvSpPr>
            <a:spLocks noGrp="1"/>
          </p:cNvSpPr>
          <p:nvPr>
            <p:ph type="body" sz="quarter" idx="20" hasCustomPrompt="1"/>
          </p:nvPr>
        </p:nvSpPr>
        <p:spPr>
          <a:xfrm>
            <a:off x="26336916" y="2831637"/>
            <a:ext cx="6328928"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p>
        </p:txBody>
      </p:sp>
      <p:sp>
        <p:nvSpPr>
          <p:cNvPr id="16" name="Text Placeholder 13">
            <a:extLst>
              <a:ext uri="{FF2B5EF4-FFF2-40B4-BE49-F238E27FC236}">
                <a16:creationId xmlns:a16="http://schemas.microsoft.com/office/drawing/2014/main" id="{A263FFC9-3FC4-C345-BA57-821E2FA51117}"/>
              </a:ext>
            </a:extLst>
          </p:cNvPr>
          <p:cNvSpPr>
            <a:spLocks noGrp="1"/>
          </p:cNvSpPr>
          <p:nvPr>
            <p:ph type="body" sz="quarter" idx="26" hasCustomPrompt="1"/>
          </p:nvPr>
        </p:nvSpPr>
        <p:spPr>
          <a:xfrm>
            <a:off x="26351057" y="3239224"/>
            <a:ext cx="63246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9">
            <a:extLst>
              <a:ext uri="{FF2B5EF4-FFF2-40B4-BE49-F238E27FC236}">
                <a16:creationId xmlns:a16="http://schemas.microsoft.com/office/drawing/2014/main" id="{6BF45977-55FC-B046-BD5A-C758464BF925}"/>
              </a:ext>
            </a:extLst>
          </p:cNvPr>
          <p:cNvSpPr>
            <a:spLocks noGrp="1"/>
          </p:cNvSpPr>
          <p:nvPr>
            <p:ph type="body" sz="quarter" idx="21" hasCustomPrompt="1"/>
          </p:nvPr>
        </p:nvSpPr>
        <p:spPr>
          <a:xfrm>
            <a:off x="26327100" y="9603613"/>
            <a:ext cx="6362700"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p>
        </p:txBody>
      </p:sp>
      <p:sp>
        <p:nvSpPr>
          <p:cNvPr id="18" name="Text Placeholder 13">
            <a:extLst>
              <a:ext uri="{FF2B5EF4-FFF2-40B4-BE49-F238E27FC236}">
                <a16:creationId xmlns:a16="http://schemas.microsoft.com/office/drawing/2014/main" id="{39864F98-8062-D443-AE2E-F917D32891D3}"/>
              </a:ext>
            </a:extLst>
          </p:cNvPr>
          <p:cNvSpPr>
            <a:spLocks noGrp="1"/>
          </p:cNvSpPr>
          <p:nvPr>
            <p:ph type="body" sz="quarter" idx="27" hasCustomPrompt="1"/>
          </p:nvPr>
        </p:nvSpPr>
        <p:spPr>
          <a:xfrm>
            <a:off x="26351056" y="10003723"/>
            <a:ext cx="6338743"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9">
            <a:extLst>
              <a:ext uri="{FF2B5EF4-FFF2-40B4-BE49-F238E27FC236}">
                <a16:creationId xmlns:a16="http://schemas.microsoft.com/office/drawing/2014/main" id="{C683755B-D3D9-6A47-861D-3544DB02B190}"/>
              </a:ext>
            </a:extLst>
          </p:cNvPr>
          <p:cNvSpPr>
            <a:spLocks noGrp="1"/>
          </p:cNvSpPr>
          <p:nvPr>
            <p:ph type="body" sz="quarter" idx="22" hasCustomPrompt="1"/>
          </p:nvPr>
        </p:nvSpPr>
        <p:spPr>
          <a:xfrm>
            <a:off x="26336916" y="13587564"/>
            <a:ext cx="6352884"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p>
        </p:txBody>
      </p:sp>
      <p:sp>
        <p:nvSpPr>
          <p:cNvPr id="20" name="Text Placeholder 13">
            <a:extLst>
              <a:ext uri="{FF2B5EF4-FFF2-40B4-BE49-F238E27FC236}">
                <a16:creationId xmlns:a16="http://schemas.microsoft.com/office/drawing/2014/main" id="{4CB04C5A-F6F2-D747-9302-6C0AD598908A}"/>
              </a:ext>
            </a:extLst>
          </p:cNvPr>
          <p:cNvSpPr>
            <a:spLocks noGrp="1"/>
          </p:cNvSpPr>
          <p:nvPr>
            <p:ph type="body" sz="quarter" idx="28" hasCustomPrompt="1"/>
          </p:nvPr>
        </p:nvSpPr>
        <p:spPr>
          <a:xfrm>
            <a:off x="26351056" y="13987674"/>
            <a:ext cx="6338742"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9">
            <a:extLst>
              <a:ext uri="{FF2B5EF4-FFF2-40B4-BE49-F238E27FC236}">
                <a16:creationId xmlns:a16="http://schemas.microsoft.com/office/drawing/2014/main" id="{54403BFF-886C-0241-8552-B7CB1B90EFD4}"/>
              </a:ext>
            </a:extLst>
          </p:cNvPr>
          <p:cNvSpPr>
            <a:spLocks noGrp="1"/>
          </p:cNvSpPr>
          <p:nvPr>
            <p:ph type="body" sz="quarter" idx="29" hasCustomPrompt="1"/>
          </p:nvPr>
        </p:nvSpPr>
        <p:spPr>
          <a:xfrm>
            <a:off x="13296900" y="2822896"/>
            <a:ext cx="6338743"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22" name="Text Placeholder 13">
            <a:extLst>
              <a:ext uri="{FF2B5EF4-FFF2-40B4-BE49-F238E27FC236}">
                <a16:creationId xmlns:a16="http://schemas.microsoft.com/office/drawing/2014/main" id="{30CAE39C-D192-6045-AB25-C0135E6CDAEC}"/>
              </a:ext>
            </a:extLst>
          </p:cNvPr>
          <p:cNvSpPr>
            <a:spLocks noGrp="1"/>
          </p:cNvSpPr>
          <p:nvPr>
            <p:ph type="body" sz="quarter" idx="30" hasCustomPrompt="1"/>
          </p:nvPr>
        </p:nvSpPr>
        <p:spPr>
          <a:xfrm>
            <a:off x="13294736" y="3235119"/>
            <a:ext cx="63246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53603094"/>
      </p:ext>
    </p:extLst>
  </p:cSld>
  <p:clrMapOvr>
    <a:masterClrMapping/>
  </p:clrMapOvr>
  <p:extLst>
    <p:ext uri="{DCECCB84-F9BA-43D5-87BE-67443E8EF086}">
      <p15:sldGuideLst xmlns:p15="http://schemas.microsoft.com/office/powerpoint/2012/main">
        <p15:guide id="1" orient="horz" pos="10104" userDrawn="1">
          <p15:clr>
            <a:srgbClr val="FBAE40"/>
          </p15:clr>
        </p15:guide>
        <p15:guide id="2" pos="144" userDrawn="1">
          <p15:clr>
            <a:srgbClr val="FBAE40"/>
          </p15:clr>
        </p15:guide>
        <p15:guide id="3" pos="4152" userDrawn="1">
          <p15:clr>
            <a:srgbClr val="FBAE40"/>
          </p15:clr>
        </p15:guide>
        <p15:guide id="4" pos="4248" userDrawn="1">
          <p15:clr>
            <a:srgbClr val="FBAE40"/>
          </p15:clr>
        </p15:guide>
        <p15:guide id="5" pos="8256" userDrawn="1">
          <p15:clr>
            <a:srgbClr val="FBAE40"/>
          </p15:clr>
        </p15:guide>
        <p15:guide id="6" pos="8376" userDrawn="1">
          <p15:clr>
            <a:srgbClr val="FBAE40"/>
          </p15:clr>
        </p15:guide>
        <p15:guide id="7" pos="12360" userDrawn="1">
          <p15:clr>
            <a:srgbClr val="FBAE40"/>
          </p15:clr>
        </p15:guide>
        <p15:guide id="8" pos="12480" userDrawn="1">
          <p15:clr>
            <a:srgbClr val="FBAE40"/>
          </p15:clr>
        </p15:guide>
        <p15:guide id="9" pos="16488" userDrawn="1">
          <p15:clr>
            <a:srgbClr val="FBAE40"/>
          </p15:clr>
        </p15:guide>
        <p15:guide id="10" pos="16584" userDrawn="1">
          <p15:clr>
            <a:srgbClr val="FBAE40"/>
          </p15:clr>
        </p15:guide>
        <p15:guide id="11" pos="20592" userDrawn="1">
          <p15:clr>
            <a:srgbClr val="FBAE40"/>
          </p15:clr>
        </p15:guide>
        <p15:guide id="12" orient="horz" pos="1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C59B4CEE-3EB7-4543-BA33-2C101BA161BB}"/>
              </a:ext>
            </a:extLst>
          </p:cNvPr>
          <p:cNvSpPr>
            <a:spLocks noGrp="1"/>
          </p:cNvSpPr>
          <p:nvPr>
            <p:ph type="body" sz="quarter" idx="12" hasCustomPrompt="1"/>
          </p:nvPr>
        </p:nvSpPr>
        <p:spPr>
          <a:xfrm>
            <a:off x="6743700" y="170120"/>
            <a:ext cx="19431000" cy="830997"/>
          </a:xfrm>
          <a:prstGeom prst="rect">
            <a:avLst/>
          </a:prstGeom>
        </p:spPr>
        <p:txBody>
          <a:bodyPr wrap="square">
            <a:spAutoFit/>
          </a:bodyPr>
          <a:lstStyle>
            <a:lvl1pPr marL="0" indent="0" algn="ctr">
              <a:buNone/>
              <a:defRPr sz="48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Poster presentation title</a:t>
            </a:r>
          </a:p>
        </p:txBody>
      </p:sp>
      <p:sp>
        <p:nvSpPr>
          <p:cNvPr id="3" name="Text Placeholder 17">
            <a:extLst>
              <a:ext uri="{FF2B5EF4-FFF2-40B4-BE49-F238E27FC236}">
                <a16:creationId xmlns:a16="http://schemas.microsoft.com/office/drawing/2014/main" id="{883DB18E-C688-5A4A-840B-D0DDE75EC6B8}"/>
              </a:ext>
            </a:extLst>
          </p:cNvPr>
          <p:cNvSpPr>
            <a:spLocks noGrp="1"/>
          </p:cNvSpPr>
          <p:nvPr>
            <p:ph type="body" sz="quarter" idx="11" hasCustomPrompt="1"/>
          </p:nvPr>
        </p:nvSpPr>
        <p:spPr>
          <a:xfrm>
            <a:off x="6743700" y="1010599"/>
            <a:ext cx="19431000" cy="646331"/>
          </a:xfrm>
          <a:prstGeom prst="rect">
            <a:avLst/>
          </a:prstGeom>
        </p:spPr>
        <p:txBody>
          <a:bodyPr wrap="square">
            <a:spAutoFit/>
          </a:bodyPr>
          <a:lstStyle>
            <a:lvl1pPr marL="0" indent="0" algn="ctr">
              <a:buNone/>
              <a:defRPr sz="36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Authors and co-Authors / collaborators</a:t>
            </a:r>
          </a:p>
        </p:txBody>
      </p:sp>
      <p:sp>
        <p:nvSpPr>
          <p:cNvPr id="4" name="Text Placeholder 17">
            <a:extLst>
              <a:ext uri="{FF2B5EF4-FFF2-40B4-BE49-F238E27FC236}">
                <a16:creationId xmlns:a16="http://schemas.microsoft.com/office/drawing/2014/main" id="{8A4109D2-1502-6F46-9FE3-89AB5ADA9DD0}"/>
              </a:ext>
            </a:extLst>
          </p:cNvPr>
          <p:cNvSpPr>
            <a:spLocks noGrp="1"/>
          </p:cNvSpPr>
          <p:nvPr>
            <p:ph type="body" sz="quarter" idx="10" hasCustomPrompt="1"/>
          </p:nvPr>
        </p:nvSpPr>
        <p:spPr>
          <a:xfrm>
            <a:off x="6743700" y="1684824"/>
            <a:ext cx="19431000" cy="584775"/>
          </a:xfrm>
          <a:prstGeom prst="rect">
            <a:avLst/>
          </a:prstGeom>
        </p:spPr>
        <p:txBody>
          <a:bodyPr wrap="square">
            <a:spAutoFit/>
          </a:bodyPr>
          <a:lstStyle>
            <a:lvl1pPr marL="0" indent="0" algn="ctr">
              <a:buNone/>
              <a:defRPr sz="32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affiliated programs, institutions, organizations, schools, etc.</a:t>
            </a:r>
          </a:p>
        </p:txBody>
      </p:sp>
      <p:sp>
        <p:nvSpPr>
          <p:cNvPr id="5" name="Text Placeholder 9">
            <a:extLst>
              <a:ext uri="{FF2B5EF4-FFF2-40B4-BE49-F238E27FC236}">
                <a16:creationId xmlns:a16="http://schemas.microsoft.com/office/drawing/2014/main" id="{FE611FEF-AC63-684F-8A39-56BC41034166}"/>
              </a:ext>
            </a:extLst>
          </p:cNvPr>
          <p:cNvSpPr>
            <a:spLocks noGrp="1"/>
          </p:cNvSpPr>
          <p:nvPr>
            <p:ph type="body" sz="quarter" idx="15" hasCustomPrompt="1"/>
          </p:nvPr>
        </p:nvSpPr>
        <p:spPr>
          <a:xfrm>
            <a:off x="228601" y="2822896"/>
            <a:ext cx="6362699"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p>
        </p:txBody>
      </p:sp>
      <p:sp>
        <p:nvSpPr>
          <p:cNvPr id="6" name="Text Placeholder 13">
            <a:extLst>
              <a:ext uri="{FF2B5EF4-FFF2-40B4-BE49-F238E27FC236}">
                <a16:creationId xmlns:a16="http://schemas.microsoft.com/office/drawing/2014/main" id="{9BA5555B-AEE3-C84F-AC18-C227285BE3DE}"/>
              </a:ext>
            </a:extLst>
          </p:cNvPr>
          <p:cNvSpPr>
            <a:spLocks noGrp="1"/>
          </p:cNvSpPr>
          <p:nvPr>
            <p:ph type="body" sz="quarter" idx="16" hasCustomPrompt="1"/>
          </p:nvPr>
        </p:nvSpPr>
        <p:spPr>
          <a:xfrm>
            <a:off x="228600" y="3228607"/>
            <a:ext cx="634855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66F9A193-66CF-8145-9F42-0BF5B3ED34C1}"/>
              </a:ext>
            </a:extLst>
          </p:cNvPr>
          <p:cNvSpPr>
            <a:spLocks noGrp="1"/>
          </p:cNvSpPr>
          <p:nvPr>
            <p:ph type="body" sz="quarter" idx="17" hasCustomPrompt="1"/>
          </p:nvPr>
        </p:nvSpPr>
        <p:spPr>
          <a:xfrm>
            <a:off x="228601" y="6870541"/>
            <a:ext cx="6362699"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p>
        </p:txBody>
      </p:sp>
      <p:sp>
        <p:nvSpPr>
          <p:cNvPr id="8" name="Text Placeholder 13">
            <a:extLst>
              <a:ext uri="{FF2B5EF4-FFF2-40B4-BE49-F238E27FC236}">
                <a16:creationId xmlns:a16="http://schemas.microsoft.com/office/drawing/2014/main" id="{974A925C-4765-3F4D-AAB5-94F7DB5805F1}"/>
              </a:ext>
            </a:extLst>
          </p:cNvPr>
          <p:cNvSpPr>
            <a:spLocks noGrp="1"/>
          </p:cNvSpPr>
          <p:nvPr>
            <p:ph type="body" sz="quarter" idx="23" hasCustomPrompt="1"/>
          </p:nvPr>
        </p:nvSpPr>
        <p:spPr>
          <a:xfrm>
            <a:off x="228600" y="7270651"/>
            <a:ext cx="634855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C08EF744-3CE6-5245-B20F-480C54DD914E}"/>
              </a:ext>
            </a:extLst>
          </p:cNvPr>
          <p:cNvSpPr>
            <a:spLocks noGrp="1"/>
          </p:cNvSpPr>
          <p:nvPr>
            <p:ph type="body" sz="quarter" idx="18" hasCustomPrompt="1"/>
          </p:nvPr>
        </p:nvSpPr>
        <p:spPr>
          <a:xfrm>
            <a:off x="6755680" y="2816384"/>
            <a:ext cx="6350720"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12" name="Text Placeholder 13">
            <a:extLst>
              <a:ext uri="{FF2B5EF4-FFF2-40B4-BE49-F238E27FC236}">
                <a16:creationId xmlns:a16="http://schemas.microsoft.com/office/drawing/2014/main" id="{3E495CC0-D111-1344-883D-9EC56BD3CDF5}"/>
              </a:ext>
            </a:extLst>
          </p:cNvPr>
          <p:cNvSpPr>
            <a:spLocks noGrp="1"/>
          </p:cNvSpPr>
          <p:nvPr>
            <p:ph type="body" sz="quarter" idx="24" hasCustomPrompt="1"/>
          </p:nvPr>
        </p:nvSpPr>
        <p:spPr>
          <a:xfrm>
            <a:off x="6755679" y="3228607"/>
            <a:ext cx="6350721"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6B2D07B3-C704-3445-B9FE-095A0794F7B0}"/>
              </a:ext>
            </a:extLst>
          </p:cNvPr>
          <p:cNvSpPr>
            <a:spLocks noGrp="1"/>
          </p:cNvSpPr>
          <p:nvPr>
            <p:ph type="body" sz="quarter" idx="19" hasCustomPrompt="1"/>
          </p:nvPr>
        </p:nvSpPr>
        <p:spPr>
          <a:xfrm>
            <a:off x="19826143" y="2816384"/>
            <a:ext cx="6348557"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14" name="Text Placeholder 13">
            <a:extLst>
              <a:ext uri="{FF2B5EF4-FFF2-40B4-BE49-F238E27FC236}">
                <a16:creationId xmlns:a16="http://schemas.microsoft.com/office/drawing/2014/main" id="{10F60258-AB85-0249-BAE5-DC41D64DCD89}"/>
              </a:ext>
            </a:extLst>
          </p:cNvPr>
          <p:cNvSpPr>
            <a:spLocks noGrp="1"/>
          </p:cNvSpPr>
          <p:nvPr>
            <p:ph type="body" sz="quarter" idx="25" hasCustomPrompt="1"/>
          </p:nvPr>
        </p:nvSpPr>
        <p:spPr>
          <a:xfrm>
            <a:off x="19823979" y="3231747"/>
            <a:ext cx="6338742"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a:extLst>
              <a:ext uri="{FF2B5EF4-FFF2-40B4-BE49-F238E27FC236}">
                <a16:creationId xmlns:a16="http://schemas.microsoft.com/office/drawing/2014/main" id="{D99FB840-DEF5-444B-9F6F-E44752C7A3C8}"/>
              </a:ext>
            </a:extLst>
          </p:cNvPr>
          <p:cNvSpPr>
            <a:spLocks noGrp="1"/>
          </p:cNvSpPr>
          <p:nvPr>
            <p:ph type="body" sz="quarter" idx="20" hasCustomPrompt="1"/>
          </p:nvPr>
        </p:nvSpPr>
        <p:spPr>
          <a:xfrm>
            <a:off x="26336916" y="2831637"/>
            <a:ext cx="6328928"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p>
        </p:txBody>
      </p:sp>
      <p:sp>
        <p:nvSpPr>
          <p:cNvPr id="16" name="Text Placeholder 13">
            <a:extLst>
              <a:ext uri="{FF2B5EF4-FFF2-40B4-BE49-F238E27FC236}">
                <a16:creationId xmlns:a16="http://schemas.microsoft.com/office/drawing/2014/main" id="{A263FFC9-3FC4-C345-BA57-821E2FA51117}"/>
              </a:ext>
            </a:extLst>
          </p:cNvPr>
          <p:cNvSpPr>
            <a:spLocks noGrp="1"/>
          </p:cNvSpPr>
          <p:nvPr>
            <p:ph type="body" sz="quarter" idx="26" hasCustomPrompt="1"/>
          </p:nvPr>
        </p:nvSpPr>
        <p:spPr>
          <a:xfrm>
            <a:off x="26351057" y="3239224"/>
            <a:ext cx="63246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9">
            <a:extLst>
              <a:ext uri="{FF2B5EF4-FFF2-40B4-BE49-F238E27FC236}">
                <a16:creationId xmlns:a16="http://schemas.microsoft.com/office/drawing/2014/main" id="{6BF45977-55FC-B046-BD5A-C758464BF925}"/>
              </a:ext>
            </a:extLst>
          </p:cNvPr>
          <p:cNvSpPr>
            <a:spLocks noGrp="1"/>
          </p:cNvSpPr>
          <p:nvPr>
            <p:ph type="body" sz="quarter" idx="21" hasCustomPrompt="1"/>
          </p:nvPr>
        </p:nvSpPr>
        <p:spPr>
          <a:xfrm>
            <a:off x="26327100" y="9603613"/>
            <a:ext cx="6362700"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p>
        </p:txBody>
      </p:sp>
      <p:sp>
        <p:nvSpPr>
          <p:cNvPr id="18" name="Text Placeholder 13">
            <a:extLst>
              <a:ext uri="{FF2B5EF4-FFF2-40B4-BE49-F238E27FC236}">
                <a16:creationId xmlns:a16="http://schemas.microsoft.com/office/drawing/2014/main" id="{39864F98-8062-D443-AE2E-F917D32891D3}"/>
              </a:ext>
            </a:extLst>
          </p:cNvPr>
          <p:cNvSpPr>
            <a:spLocks noGrp="1"/>
          </p:cNvSpPr>
          <p:nvPr>
            <p:ph type="body" sz="quarter" idx="27" hasCustomPrompt="1"/>
          </p:nvPr>
        </p:nvSpPr>
        <p:spPr>
          <a:xfrm>
            <a:off x="26351056" y="10003723"/>
            <a:ext cx="6338743"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9">
            <a:extLst>
              <a:ext uri="{FF2B5EF4-FFF2-40B4-BE49-F238E27FC236}">
                <a16:creationId xmlns:a16="http://schemas.microsoft.com/office/drawing/2014/main" id="{C683755B-D3D9-6A47-861D-3544DB02B190}"/>
              </a:ext>
            </a:extLst>
          </p:cNvPr>
          <p:cNvSpPr>
            <a:spLocks noGrp="1"/>
          </p:cNvSpPr>
          <p:nvPr>
            <p:ph type="body" sz="quarter" idx="22" hasCustomPrompt="1"/>
          </p:nvPr>
        </p:nvSpPr>
        <p:spPr>
          <a:xfrm>
            <a:off x="26336916" y="13587564"/>
            <a:ext cx="6352884"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p>
        </p:txBody>
      </p:sp>
      <p:sp>
        <p:nvSpPr>
          <p:cNvPr id="20" name="Text Placeholder 13">
            <a:extLst>
              <a:ext uri="{FF2B5EF4-FFF2-40B4-BE49-F238E27FC236}">
                <a16:creationId xmlns:a16="http://schemas.microsoft.com/office/drawing/2014/main" id="{4CB04C5A-F6F2-D747-9302-6C0AD598908A}"/>
              </a:ext>
            </a:extLst>
          </p:cNvPr>
          <p:cNvSpPr>
            <a:spLocks noGrp="1"/>
          </p:cNvSpPr>
          <p:nvPr>
            <p:ph type="body" sz="quarter" idx="28" hasCustomPrompt="1"/>
          </p:nvPr>
        </p:nvSpPr>
        <p:spPr>
          <a:xfrm>
            <a:off x="26351056" y="13987674"/>
            <a:ext cx="6338742"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9">
            <a:extLst>
              <a:ext uri="{FF2B5EF4-FFF2-40B4-BE49-F238E27FC236}">
                <a16:creationId xmlns:a16="http://schemas.microsoft.com/office/drawing/2014/main" id="{54403BFF-886C-0241-8552-B7CB1B90EFD4}"/>
              </a:ext>
            </a:extLst>
          </p:cNvPr>
          <p:cNvSpPr>
            <a:spLocks noGrp="1"/>
          </p:cNvSpPr>
          <p:nvPr>
            <p:ph type="body" sz="quarter" idx="29" hasCustomPrompt="1"/>
          </p:nvPr>
        </p:nvSpPr>
        <p:spPr>
          <a:xfrm>
            <a:off x="13296900" y="2822896"/>
            <a:ext cx="6338743"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22" name="Text Placeholder 13">
            <a:extLst>
              <a:ext uri="{FF2B5EF4-FFF2-40B4-BE49-F238E27FC236}">
                <a16:creationId xmlns:a16="http://schemas.microsoft.com/office/drawing/2014/main" id="{30CAE39C-D192-6045-AB25-C0135E6CDAEC}"/>
              </a:ext>
            </a:extLst>
          </p:cNvPr>
          <p:cNvSpPr>
            <a:spLocks noGrp="1"/>
          </p:cNvSpPr>
          <p:nvPr>
            <p:ph type="body" sz="quarter" idx="30" hasCustomPrompt="1"/>
          </p:nvPr>
        </p:nvSpPr>
        <p:spPr>
          <a:xfrm>
            <a:off x="13294736" y="3235119"/>
            <a:ext cx="63246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77715475"/>
      </p:ext>
    </p:extLst>
  </p:cSld>
  <p:clrMapOvr>
    <a:masterClrMapping/>
  </p:clrMapOvr>
  <p:extLst>
    <p:ext uri="{DCECCB84-F9BA-43D5-87BE-67443E8EF086}">
      <p15:sldGuideLst xmlns:p15="http://schemas.microsoft.com/office/powerpoint/2012/main">
        <p15:guide id="1" orient="horz" pos="10104">
          <p15:clr>
            <a:srgbClr val="FBAE40"/>
          </p15:clr>
        </p15:guide>
        <p15:guide id="2" pos="144">
          <p15:clr>
            <a:srgbClr val="FBAE40"/>
          </p15:clr>
        </p15:guide>
        <p15:guide id="3" pos="4152">
          <p15:clr>
            <a:srgbClr val="FBAE40"/>
          </p15:clr>
        </p15:guide>
        <p15:guide id="4" pos="4248">
          <p15:clr>
            <a:srgbClr val="FBAE40"/>
          </p15:clr>
        </p15:guide>
        <p15:guide id="5" pos="8256">
          <p15:clr>
            <a:srgbClr val="FBAE40"/>
          </p15:clr>
        </p15:guide>
        <p15:guide id="6" pos="8376">
          <p15:clr>
            <a:srgbClr val="FBAE40"/>
          </p15:clr>
        </p15:guide>
        <p15:guide id="7" pos="12360">
          <p15:clr>
            <a:srgbClr val="FBAE40"/>
          </p15:clr>
        </p15:guide>
        <p15:guide id="8" pos="12480">
          <p15:clr>
            <a:srgbClr val="FBAE40"/>
          </p15:clr>
        </p15:guide>
        <p15:guide id="9" pos="16488">
          <p15:clr>
            <a:srgbClr val="FBAE40"/>
          </p15:clr>
        </p15:guide>
        <p15:guide id="10" pos="16584">
          <p15:clr>
            <a:srgbClr val="FBAE40"/>
          </p15:clr>
        </p15:guide>
        <p15:guide id="11" pos="20592">
          <p15:clr>
            <a:srgbClr val="FBAE40"/>
          </p15:clr>
        </p15:guide>
        <p15:guide id="12" orient="horz" pos="16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Without Guides">
    <p:spTree>
      <p:nvGrpSpPr>
        <p:cNvPr id="1" name=""/>
        <p:cNvGrpSpPr/>
        <p:nvPr/>
      </p:nvGrpSpPr>
      <p:grpSpPr>
        <a:xfrm>
          <a:off x="0" y="0"/>
          <a:ext cx="0" cy="0"/>
          <a:chOff x="0" y="0"/>
          <a:chExt cx="0" cy="0"/>
        </a:xfrm>
      </p:grpSpPr>
    </p:spTree>
    <p:extLst>
      <p:ext uri="{BB962C8B-B14F-4D97-AF65-F5344CB8AC3E}">
        <p14:creationId xmlns:p14="http://schemas.microsoft.com/office/powerpoint/2010/main" val="4058173411"/>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With Guides">
    <p:spTree>
      <p:nvGrpSpPr>
        <p:cNvPr id="1" name=""/>
        <p:cNvGrpSpPr/>
        <p:nvPr/>
      </p:nvGrpSpPr>
      <p:grpSpPr>
        <a:xfrm>
          <a:off x="0" y="0"/>
          <a:ext cx="0" cy="0"/>
          <a:chOff x="0" y="0"/>
          <a:chExt cx="0" cy="0"/>
        </a:xfrm>
      </p:grpSpPr>
      <p:sp>
        <p:nvSpPr>
          <p:cNvPr id="2" name="Text Placeholder 17">
            <a:extLst>
              <a:ext uri="{FF2B5EF4-FFF2-40B4-BE49-F238E27FC236}">
                <a16:creationId xmlns:a16="http://schemas.microsoft.com/office/drawing/2014/main" id="{C59B4CEE-3EB7-4543-BA33-2C101BA161BB}"/>
              </a:ext>
            </a:extLst>
          </p:cNvPr>
          <p:cNvSpPr>
            <a:spLocks noGrp="1"/>
          </p:cNvSpPr>
          <p:nvPr>
            <p:ph type="body" sz="quarter" idx="12" hasCustomPrompt="1"/>
          </p:nvPr>
        </p:nvSpPr>
        <p:spPr>
          <a:xfrm>
            <a:off x="6743700" y="170120"/>
            <a:ext cx="19431000" cy="830997"/>
          </a:xfrm>
          <a:prstGeom prst="rect">
            <a:avLst/>
          </a:prstGeom>
        </p:spPr>
        <p:txBody>
          <a:bodyPr wrap="square">
            <a:spAutoFit/>
          </a:bodyPr>
          <a:lstStyle>
            <a:lvl1pPr marL="0" indent="0" algn="ctr">
              <a:buNone/>
              <a:defRPr sz="48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Poster presentation title</a:t>
            </a:r>
          </a:p>
        </p:txBody>
      </p:sp>
      <p:sp>
        <p:nvSpPr>
          <p:cNvPr id="3" name="Text Placeholder 17">
            <a:extLst>
              <a:ext uri="{FF2B5EF4-FFF2-40B4-BE49-F238E27FC236}">
                <a16:creationId xmlns:a16="http://schemas.microsoft.com/office/drawing/2014/main" id="{883DB18E-C688-5A4A-840B-D0DDE75EC6B8}"/>
              </a:ext>
            </a:extLst>
          </p:cNvPr>
          <p:cNvSpPr>
            <a:spLocks noGrp="1"/>
          </p:cNvSpPr>
          <p:nvPr>
            <p:ph type="body" sz="quarter" idx="11" hasCustomPrompt="1"/>
          </p:nvPr>
        </p:nvSpPr>
        <p:spPr>
          <a:xfrm>
            <a:off x="6743700" y="1010599"/>
            <a:ext cx="19431000" cy="646331"/>
          </a:xfrm>
          <a:prstGeom prst="rect">
            <a:avLst/>
          </a:prstGeom>
        </p:spPr>
        <p:txBody>
          <a:bodyPr wrap="square">
            <a:spAutoFit/>
          </a:bodyPr>
          <a:lstStyle>
            <a:lvl1pPr marL="0" indent="0" algn="ctr">
              <a:buNone/>
              <a:defRPr sz="36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Authors and co-Authors / collaborators</a:t>
            </a:r>
          </a:p>
        </p:txBody>
      </p:sp>
      <p:sp>
        <p:nvSpPr>
          <p:cNvPr id="4" name="Text Placeholder 17">
            <a:extLst>
              <a:ext uri="{FF2B5EF4-FFF2-40B4-BE49-F238E27FC236}">
                <a16:creationId xmlns:a16="http://schemas.microsoft.com/office/drawing/2014/main" id="{8A4109D2-1502-6F46-9FE3-89AB5ADA9DD0}"/>
              </a:ext>
            </a:extLst>
          </p:cNvPr>
          <p:cNvSpPr>
            <a:spLocks noGrp="1"/>
          </p:cNvSpPr>
          <p:nvPr>
            <p:ph type="body" sz="quarter" idx="10" hasCustomPrompt="1"/>
          </p:nvPr>
        </p:nvSpPr>
        <p:spPr>
          <a:xfrm>
            <a:off x="6743700" y="1684824"/>
            <a:ext cx="19431000" cy="584775"/>
          </a:xfrm>
          <a:prstGeom prst="rect">
            <a:avLst/>
          </a:prstGeom>
        </p:spPr>
        <p:txBody>
          <a:bodyPr wrap="square">
            <a:spAutoFit/>
          </a:bodyPr>
          <a:lstStyle>
            <a:lvl1pPr marL="0" indent="0" algn="ctr">
              <a:buNone/>
              <a:defRPr sz="3200" b="1" i="0">
                <a:solidFill>
                  <a:schemeClr val="bg1"/>
                </a:solidFill>
                <a:latin typeface="+mj-lt"/>
                <a:cs typeface="Arial" panose="020B0604020202020204" pitchFamily="34" charset="0"/>
              </a:defRPr>
            </a:lvl1pPr>
            <a:lvl2pPr marL="0" indent="0">
              <a:buNone/>
              <a:defRPr b="0" i="0">
                <a:latin typeface="Arial Narrow" panose="020B0604020202020204" pitchFamily="34" charset="0"/>
                <a:cs typeface="Arial Narrow" panose="020B0604020202020204" pitchFamily="34" charset="0"/>
              </a:defRPr>
            </a:lvl2pPr>
            <a:lvl3pPr marL="0" indent="0">
              <a:buNone/>
              <a:defRPr b="0" i="0">
                <a:latin typeface="Arial Narrow" panose="020B0604020202020204" pitchFamily="34" charset="0"/>
                <a:cs typeface="Arial Narrow" panose="020B0604020202020204" pitchFamily="34" charset="0"/>
              </a:defRPr>
            </a:lvl3pPr>
            <a:lvl4pPr marL="0" indent="0">
              <a:buNone/>
              <a:defRPr b="0" i="0">
                <a:latin typeface="Arial Narrow" panose="020B0604020202020204" pitchFamily="34" charset="0"/>
                <a:cs typeface="Arial Narrow" panose="020B0604020202020204" pitchFamily="34" charset="0"/>
              </a:defRPr>
            </a:lvl4pPr>
            <a:lvl5pPr marL="0" indent="0">
              <a:buNone/>
              <a:defRPr b="0" i="0">
                <a:latin typeface="Arial Narrow" panose="020B0604020202020204" pitchFamily="34" charset="0"/>
                <a:cs typeface="Arial Narrow" panose="020B0604020202020204" pitchFamily="34" charset="0"/>
              </a:defRPr>
            </a:lvl5pPr>
          </a:lstStyle>
          <a:p>
            <a:pPr lvl="0"/>
            <a:r>
              <a:rPr lang="en-US" dirty="0"/>
              <a:t>List of affiliated programs, institutions, organizations, schools, etc.</a:t>
            </a:r>
          </a:p>
        </p:txBody>
      </p:sp>
      <p:sp>
        <p:nvSpPr>
          <p:cNvPr id="5" name="Text Placeholder 9">
            <a:extLst>
              <a:ext uri="{FF2B5EF4-FFF2-40B4-BE49-F238E27FC236}">
                <a16:creationId xmlns:a16="http://schemas.microsoft.com/office/drawing/2014/main" id="{FE611FEF-AC63-684F-8A39-56BC41034166}"/>
              </a:ext>
            </a:extLst>
          </p:cNvPr>
          <p:cNvSpPr>
            <a:spLocks noGrp="1"/>
          </p:cNvSpPr>
          <p:nvPr>
            <p:ph type="body" sz="quarter" idx="15" hasCustomPrompt="1"/>
          </p:nvPr>
        </p:nvSpPr>
        <p:spPr>
          <a:xfrm>
            <a:off x="228601" y="2822896"/>
            <a:ext cx="6362699"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INTRODUCTION or ABSTRACT</a:t>
            </a:r>
          </a:p>
        </p:txBody>
      </p:sp>
      <p:sp>
        <p:nvSpPr>
          <p:cNvPr id="6" name="Text Placeholder 13">
            <a:extLst>
              <a:ext uri="{FF2B5EF4-FFF2-40B4-BE49-F238E27FC236}">
                <a16:creationId xmlns:a16="http://schemas.microsoft.com/office/drawing/2014/main" id="{9BA5555B-AEE3-C84F-AC18-C227285BE3DE}"/>
              </a:ext>
            </a:extLst>
          </p:cNvPr>
          <p:cNvSpPr>
            <a:spLocks noGrp="1"/>
          </p:cNvSpPr>
          <p:nvPr>
            <p:ph type="body" sz="quarter" idx="16" hasCustomPrompt="1"/>
          </p:nvPr>
        </p:nvSpPr>
        <p:spPr>
          <a:xfrm>
            <a:off x="228600" y="3228607"/>
            <a:ext cx="634855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9">
            <a:extLst>
              <a:ext uri="{FF2B5EF4-FFF2-40B4-BE49-F238E27FC236}">
                <a16:creationId xmlns:a16="http://schemas.microsoft.com/office/drawing/2014/main" id="{66F9A193-66CF-8145-9F42-0BF5B3ED34C1}"/>
              </a:ext>
            </a:extLst>
          </p:cNvPr>
          <p:cNvSpPr>
            <a:spLocks noGrp="1"/>
          </p:cNvSpPr>
          <p:nvPr>
            <p:ph type="body" sz="quarter" idx="17" hasCustomPrompt="1"/>
          </p:nvPr>
        </p:nvSpPr>
        <p:spPr>
          <a:xfrm>
            <a:off x="228601" y="6870541"/>
            <a:ext cx="6362699"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OBJECTIVES</a:t>
            </a:r>
          </a:p>
        </p:txBody>
      </p:sp>
      <p:sp>
        <p:nvSpPr>
          <p:cNvPr id="8" name="Text Placeholder 13">
            <a:extLst>
              <a:ext uri="{FF2B5EF4-FFF2-40B4-BE49-F238E27FC236}">
                <a16:creationId xmlns:a16="http://schemas.microsoft.com/office/drawing/2014/main" id="{974A925C-4765-3F4D-AAB5-94F7DB5805F1}"/>
              </a:ext>
            </a:extLst>
          </p:cNvPr>
          <p:cNvSpPr>
            <a:spLocks noGrp="1"/>
          </p:cNvSpPr>
          <p:nvPr>
            <p:ph type="body" sz="quarter" idx="23" hasCustomPrompt="1"/>
          </p:nvPr>
        </p:nvSpPr>
        <p:spPr>
          <a:xfrm>
            <a:off x="228600" y="7270651"/>
            <a:ext cx="6348557"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9">
            <a:extLst>
              <a:ext uri="{FF2B5EF4-FFF2-40B4-BE49-F238E27FC236}">
                <a16:creationId xmlns:a16="http://schemas.microsoft.com/office/drawing/2014/main" id="{C08EF744-3CE6-5245-B20F-480C54DD914E}"/>
              </a:ext>
            </a:extLst>
          </p:cNvPr>
          <p:cNvSpPr>
            <a:spLocks noGrp="1"/>
          </p:cNvSpPr>
          <p:nvPr>
            <p:ph type="body" sz="quarter" idx="18" hasCustomPrompt="1"/>
          </p:nvPr>
        </p:nvSpPr>
        <p:spPr>
          <a:xfrm>
            <a:off x="6755680" y="2816384"/>
            <a:ext cx="6350720"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12" name="Text Placeholder 13">
            <a:extLst>
              <a:ext uri="{FF2B5EF4-FFF2-40B4-BE49-F238E27FC236}">
                <a16:creationId xmlns:a16="http://schemas.microsoft.com/office/drawing/2014/main" id="{3E495CC0-D111-1344-883D-9EC56BD3CDF5}"/>
              </a:ext>
            </a:extLst>
          </p:cNvPr>
          <p:cNvSpPr>
            <a:spLocks noGrp="1"/>
          </p:cNvSpPr>
          <p:nvPr>
            <p:ph type="body" sz="quarter" idx="24" hasCustomPrompt="1"/>
          </p:nvPr>
        </p:nvSpPr>
        <p:spPr>
          <a:xfrm>
            <a:off x="6755679" y="3228607"/>
            <a:ext cx="6350721"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9">
            <a:extLst>
              <a:ext uri="{FF2B5EF4-FFF2-40B4-BE49-F238E27FC236}">
                <a16:creationId xmlns:a16="http://schemas.microsoft.com/office/drawing/2014/main" id="{6B2D07B3-C704-3445-B9FE-095A0794F7B0}"/>
              </a:ext>
            </a:extLst>
          </p:cNvPr>
          <p:cNvSpPr>
            <a:spLocks noGrp="1"/>
          </p:cNvSpPr>
          <p:nvPr>
            <p:ph type="body" sz="quarter" idx="19" hasCustomPrompt="1"/>
          </p:nvPr>
        </p:nvSpPr>
        <p:spPr>
          <a:xfrm>
            <a:off x="19826143" y="2816384"/>
            <a:ext cx="6348557"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RESULTS</a:t>
            </a:r>
          </a:p>
        </p:txBody>
      </p:sp>
      <p:sp>
        <p:nvSpPr>
          <p:cNvPr id="14" name="Text Placeholder 13">
            <a:extLst>
              <a:ext uri="{FF2B5EF4-FFF2-40B4-BE49-F238E27FC236}">
                <a16:creationId xmlns:a16="http://schemas.microsoft.com/office/drawing/2014/main" id="{10F60258-AB85-0249-BAE5-DC41D64DCD89}"/>
              </a:ext>
            </a:extLst>
          </p:cNvPr>
          <p:cNvSpPr>
            <a:spLocks noGrp="1"/>
          </p:cNvSpPr>
          <p:nvPr>
            <p:ph type="body" sz="quarter" idx="25" hasCustomPrompt="1"/>
          </p:nvPr>
        </p:nvSpPr>
        <p:spPr>
          <a:xfrm>
            <a:off x="19823979" y="3231747"/>
            <a:ext cx="6338742"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9">
            <a:extLst>
              <a:ext uri="{FF2B5EF4-FFF2-40B4-BE49-F238E27FC236}">
                <a16:creationId xmlns:a16="http://schemas.microsoft.com/office/drawing/2014/main" id="{D99FB840-DEF5-444B-9F6F-E44752C7A3C8}"/>
              </a:ext>
            </a:extLst>
          </p:cNvPr>
          <p:cNvSpPr>
            <a:spLocks noGrp="1"/>
          </p:cNvSpPr>
          <p:nvPr>
            <p:ph type="body" sz="quarter" idx="20" hasCustomPrompt="1"/>
          </p:nvPr>
        </p:nvSpPr>
        <p:spPr>
          <a:xfrm>
            <a:off x="26336916" y="2831637"/>
            <a:ext cx="6328928"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CONCLUSIONS</a:t>
            </a:r>
          </a:p>
        </p:txBody>
      </p:sp>
      <p:sp>
        <p:nvSpPr>
          <p:cNvPr id="16" name="Text Placeholder 13">
            <a:extLst>
              <a:ext uri="{FF2B5EF4-FFF2-40B4-BE49-F238E27FC236}">
                <a16:creationId xmlns:a16="http://schemas.microsoft.com/office/drawing/2014/main" id="{A263FFC9-3FC4-C345-BA57-821E2FA51117}"/>
              </a:ext>
            </a:extLst>
          </p:cNvPr>
          <p:cNvSpPr>
            <a:spLocks noGrp="1"/>
          </p:cNvSpPr>
          <p:nvPr>
            <p:ph type="body" sz="quarter" idx="26" hasCustomPrompt="1"/>
          </p:nvPr>
        </p:nvSpPr>
        <p:spPr>
          <a:xfrm>
            <a:off x="26351057" y="3239224"/>
            <a:ext cx="63246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9">
            <a:extLst>
              <a:ext uri="{FF2B5EF4-FFF2-40B4-BE49-F238E27FC236}">
                <a16:creationId xmlns:a16="http://schemas.microsoft.com/office/drawing/2014/main" id="{6BF45977-55FC-B046-BD5A-C758464BF925}"/>
              </a:ext>
            </a:extLst>
          </p:cNvPr>
          <p:cNvSpPr>
            <a:spLocks noGrp="1"/>
          </p:cNvSpPr>
          <p:nvPr>
            <p:ph type="body" sz="quarter" idx="21" hasCustomPrompt="1"/>
          </p:nvPr>
        </p:nvSpPr>
        <p:spPr>
          <a:xfrm>
            <a:off x="26327100" y="9603613"/>
            <a:ext cx="6362700"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REFERENCES</a:t>
            </a:r>
          </a:p>
        </p:txBody>
      </p:sp>
      <p:sp>
        <p:nvSpPr>
          <p:cNvPr id="18" name="Text Placeholder 13">
            <a:extLst>
              <a:ext uri="{FF2B5EF4-FFF2-40B4-BE49-F238E27FC236}">
                <a16:creationId xmlns:a16="http://schemas.microsoft.com/office/drawing/2014/main" id="{39864F98-8062-D443-AE2E-F917D32891D3}"/>
              </a:ext>
            </a:extLst>
          </p:cNvPr>
          <p:cNvSpPr>
            <a:spLocks noGrp="1"/>
          </p:cNvSpPr>
          <p:nvPr>
            <p:ph type="body" sz="quarter" idx="27" hasCustomPrompt="1"/>
          </p:nvPr>
        </p:nvSpPr>
        <p:spPr>
          <a:xfrm>
            <a:off x="26351056" y="10003723"/>
            <a:ext cx="6338743"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9">
            <a:extLst>
              <a:ext uri="{FF2B5EF4-FFF2-40B4-BE49-F238E27FC236}">
                <a16:creationId xmlns:a16="http://schemas.microsoft.com/office/drawing/2014/main" id="{C683755B-D3D9-6A47-861D-3544DB02B190}"/>
              </a:ext>
            </a:extLst>
          </p:cNvPr>
          <p:cNvSpPr>
            <a:spLocks noGrp="1"/>
          </p:cNvSpPr>
          <p:nvPr>
            <p:ph type="body" sz="quarter" idx="22" hasCustomPrompt="1"/>
          </p:nvPr>
        </p:nvSpPr>
        <p:spPr>
          <a:xfrm>
            <a:off x="26336916" y="13587564"/>
            <a:ext cx="6352884"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ACKNOWLEDGEMENTS or  CONTACT</a:t>
            </a:r>
          </a:p>
        </p:txBody>
      </p:sp>
      <p:sp>
        <p:nvSpPr>
          <p:cNvPr id="20" name="Text Placeholder 13">
            <a:extLst>
              <a:ext uri="{FF2B5EF4-FFF2-40B4-BE49-F238E27FC236}">
                <a16:creationId xmlns:a16="http://schemas.microsoft.com/office/drawing/2014/main" id="{4CB04C5A-F6F2-D747-9302-6C0AD598908A}"/>
              </a:ext>
            </a:extLst>
          </p:cNvPr>
          <p:cNvSpPr>
            <a:spLocks noGrp="1"/>
          </p:cNvSpPr>
          <p:nvPr>
            <p:ph type="body" sz="quarter" idx="28" hasCustomPrompt="1"/>
          </p:nvPr>
        </p:nvSpPr>
        <p:spPr>
          <a:xfrm>
            <a:off x="26351056" y="13987674"/>
            <a:ext cx="6338742"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9">
            <a:extLst>
              <a:ext uri="{FF2B5EF4-FFF2-40B4-BE49-F238E27FC236}">
                <a16:creationId xmlns:a16="http://schemas.microsoft.com/office/drawing/2014/main" id="{54403BFF-886C-0241-8552-B7CB1B90EFD4}"/>
              </a:ext>
            </a:extLst>
          </p:cNvPr>
          <p:cNvSpPr>
            <a:spLocks noGrp="1"/>
          </p:cNvSpPr>
          <p:nvPr>
            <p:ph type="body" sz="quarter" idx="29" hasCustomPrompt="1"/>
          </p:nvPr>
        </p:nvSpPr>
        <p:spPr>
          <a:xfrm>
            <a:off x="13296900" y="2822896"/>
            <a:ext cx="6338743" cy="400110"/>
          </a:xfrm>
          <a:prstGeom prst="rect">
            <a:avLst/>
          </a:prstGeom>
        </p:spPr>
        <p:txBody>
          <a:bodyPr wrap="square">
            <a:spAutoFit/>
          </a:bodyPr>
          <a:lstStyle>
            <a:lvl1pPr marL="0" indent="0" algn="ctr">
              <a:buNone/>
              <a:defRPr lang="en-US" sz="2000" b="1" dirty="0">
                <a:solidFill>
                  <a:schemeClr val="tx2"/>
                </a:solidFill>
                <a:latin typeface="+mj-lt"/>
              </a:defRPr>
            </a:lvl1pPr>
            <a:lvl2pPr>
              <a:defRPr lang="en-US" sz="3200" smtClean="0"/>
            </a:lvl2pPr>
            <a:lvl3pPr>
              <a:defRPr lang="en-US" sz="2000" smtClean="0"/>
            </a:lvl3pPr>
            <a:lvl4pPr>
              <a:defRPr lang="en-US" sz="1600" smtClean="0"/>
            </a:lvl4pPr>
            <a:lvl5pPr>
              <a:defRPr lang="en-US" sz="1600"/>
            </a:lvl5pPr>
          </a:lstStyle>
          <a:p>
            <a:r>
              <a:rPr lang="en-US" dirty="0">
                <a:effectLst/>
                <a:latin typeface="Calibri" panose="020F0502020204030204" pitchFamily="34" charset="0"/>
              </a:rPr>
              <a:t>(click to edit)  MATERIALS &amp; METHODS</a:t>
            </a:r>
          </a:p>
        </p:txBody>
      </p:sp>
      <p:sp>
        <p:nvSpPr>
          <p:cNvPr id="22" name="Text Placeholder 13">
            <a:extLst>
              <a:ext uri="{FF2B5EF4-FFF2-40B4-BE49-F238E27FC236}">
                <a16:creationId xmlns:a16="http://schemas.microsoft.com/office/drawing/2014/main" id="{30CAE39C-D192-6045-AB25-C0135E6CDAEC}"/>
              </a:ext>
            </a:extLst>
          </p:cNvPr>
          <p:cNvSpPr>
            <a:spLocks noGrp="1"/>
          </p:cNvSpPr>
          <p:nvPr>
            <p:ph type="body" sz="quarter" idx="30" hasCustomPrompt="1"/>
          </p:nvPr>
        </p:nvSpPr>
        <p:spPr>
          <a:xfrm>
            <a:off x="13294736" y="3235119"/>
            <a:ext cx="6324600" cy="1988237"/>
          </a:xfrm>
          <a:prstGeom prst="rect">
            <a:avLst/>
          </a:prstGeom>
        </p:spPr>
        <p:txBody>
          <a:bodyPr wrap="square" lIns="365760" tIns="365760" rIns="365760" bIns="365760">
            <a:spAutoFit/>
          </a:bodyPr>
          <a:lstStyle>
            <a:lvl1pPr marL="0" indent="0">
              <a:buNone/>
              <a:tabLst/>
              <a:defRPr lang="en-US" sz="2000" dirty="0"/>
            </a:lvl1pPr>
            <a:lvl2pPr marL="461963" indent="-231775">
              <a:tabLst/>
              <a:defRPr lang="en-US" sz="1600" dirty="0"/>
            </a:lvl2pPr>
            <a:lvl3pPr marL="461963" indent="-231775">
              <a:tabLst/>
              <a:defRPr lang="en-US" sz="1200" dirty="0"/>
            </a:lvl3pPr>
            <a:lvl4pPr marL="461963" indent="-231775">
              <a:tabLst/>
              <a:defRPr lang="en-US" sz="1000" dirty="0"/>
            </a:lvl4pPr>
            <a:lvl5pPr marL="461963" indent="-231775">
              <a:tabLst/>
              <a:defRPr lang="en-US" sz="1000" dirty="0"/>
            </a:lvl5pPr>
          </a:lstStyle>
          <a:p>
            <a:pPr lvl="0"/>
            <a:r>
              <a:rPr lang="en-US" dirty="0"/>
              <a:t>Type in or paste your text here</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8995963"/>
      </p:ext>
    </p:extLst>
  </p:cSld>
  <p:clrMapOvr>
    <a:masterClrMapping/>
  </p:clrMapOvr>
  <p:extLst>
    <p:ext uri="{DCECCB84-F9BA-43D5-87BE-67443E8EF086}">
      <p15:sldGuideLst xmlns:p15="http://schemas.microsoft.com/office/powerpoint/2012/main">
        <p15:guide id="1" orient="horz" pos="10104">
          <p15:clr>
            <a:srgbClr val="FBAE40"/>
          </p15:clr>
        </p15:guide>
        <p15:guide id="2" pos="144">
          <p15:clr>
            <a:srgbClr val="FBAE40"/>
          </p15:clr>
        </p15:guide>
        <p15:guide id="3" pos="4152">
          <p15:clr>
            <a:srgbClr val="FBAE40"/>
          </p15:clr>
        </p15:guide>
        <p15:guide id="4" pos="4248">
          <p15:clr>
            <a:srgbClr val="FBAE40"/>
          </p15:clr>
        </p15:guide>
        <p15:guide id="5" pos="8256">
          <p15:clr>
            <a:srgbClr val="FBAE40"/>
          </p15:clr>
        </p15:guide>
        <p15:guide id="6" pos="8376">
          <p15:clr>
            <a:srgbClr val="FBAE40"/>
          </p15:clr>
        </p15:guide>
        <p15:guide id="7" pos="12360">
          <p15:clr>
            <a:srgbClr val="FBAE40"/>
          </p15:clr>
        </p15:guide>
        <p15:guide id="8" pos="12480">
          <p15:clr>
            <a:srgbClr val="FBAE40"/>
          </p15:clr>
        </p15:guide>
        <p15:guide id="9" pos="16488">
          <p15:clr>
            <a:srgbClr val="FBAE40"/>
          </p15:clr>
        </p15:guide>
        <p15:guide id="10" pos="16584">
          <p15:clr>
            <a:srgbClr val="FBAE40"/>
          </p15:clr>
        </p15:guide>
        <p15:guide id="11" pos="20592">
          <p15:clr>
            <a:srgbClr val="FBAE40"/>
          </p15:clr>
        </p15:guide>
        <p15:guide id="12" orient="horz" pos="16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hyperlink" Target="https://www.posterpresentations.com/how-to-change-the-research-poster-template-colors.html" TargetMode="External"/><Relationship Id="rId3" Type="http://schemas.openxmlformats.org/officeDocument/2006/relationships/theme" Target="../theme/theme1.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6.png"/><Relationship Id="rId4" Type="http://schemas.openxmlformats.org/officeDocument/2006/relationships/image" Target="../media/image1.png"/><Relationship Id="rId9" Type="http://schemas.openxmlformats.org/officeDocument/2006/relationships/image" Target="../media/image5.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32918400" cy="2400300"/>
          </a:xfrm>
          <a:prstGeom prst="rect">
            <a:avLst/>
          </a:prstGeom>
          <a:solidFill>
            <a:schemeClr val="accent1"/>
          </a:solidFill>
          <a:ln w="9525">
            <a:noFill/>
            <a:miter lim="800000"/>
            <a:headEnd/>
            <a:tailEnd/>
          </a:ln>
          <a:effectLst/>
        </p:spPr>
        <p:txBody>
          <a:bodyPr wrap="none" lIns="45718" tIns="22859" rIns="45718" bIns="22859" anchor="ctr"/>
          <a:lstStyle/>
          <a:p>
            <a:pPr>
              <a:defRPr/>
            </a:pPr>
            <a:endParaRPr lang="en-US" sz="2457" dirty="0"/>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228600" y="2687927"/>
            <a:ext cx="6355080"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dirty="0"/>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3281660" y="2687927"/>
            <a:ext cx="6355080"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dirty="0"/>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19808190" y="2687927"/>
            <a:ext cx="6355080"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dirty="0"/>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26334720" y="2687927"/>
            <a:ext cx="6355080"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dirty="0"/>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6755130" y="2687927"/>
            <a:ext cx="6355080"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dirty="0"/>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2407349"/>
            <a:ext cx="329184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Box 14">
            <a:extLst>
              <a:ext uri="{FF2B5EF4-FFF2-40B4-BE49-F238E27FC236}">
                <a16:creationId xmlns:a16="http://schemas.microsoft.com/office/drawing/2014/main" id="{6F021384-9D9E-C046-B556-0297142CC9AC}"/>
              </a:ext>
            </a:extLst>
          </p:cNvPr>
          <p:cNvSpPr txBox="1">
            <a:spLocks noChangeArrowheads="1"/>
          </p:cNvSpPr>
          <p:nvPr userDrawn="1"/>
        </p:nvSpPr>
        <p:spPr bwMode="auto">
          <a:xfrm>
            <a:off x="364499" y="16126753"/>
            <a:ext cx="1571625" cy="170719"/>
          </a:xfrm>
          <a:prstGeom prst="rect">
            <a:avLst/>
          </a:prstGeom>
          <a:noFill/>
          <a:ln w="9525">
            <a:noFill/>
            <a:miter lim="800000"/>
            <a:headEnd/>
            <a:tailEnd/>
          </a:ln>
          <a:effectLst/>
        </p:spPr>
        <p:txBody>
          <a:bodyPr wrap="square" lIns="45632" tIns="22812" rIns="45632" bIns="22812">
            <a:spAutoFit/>
          </a:bodyPr>
          <a:lstStyle/>
          <a:p>
            <a:pPr eaLnBrk="0" hangingPunct="0">
              <a:lnSpc>
                <a:spcPct val="65000"/>
              </a:lnSpc>
              <a:spcBef>
                <a:spcPct val="50000"/>
              </a:spcBef>
              <a:defRPr/>
            </a:pPr>
            <a:r>
              <a:rPr lang="en-US" sz="250" b="1" dirty="0">
                <a:solidFill>
                  <a:schemeClr val="bg1">
                    <a:lumMod val="75000"/>
                  </a:schemeClr>
                </a:solidFill>
                <a:latin typeface="Arial" charset="0"/>
              </a:rPr>
              <a:t>RESEARCH POSTER PRESENTATION TEMPLATE  © 2019</a:t>
            </a:r>
          </a:p>
          <a:p>
            <a:pPr marL="0" marR="0" lvl="0" indent="0" algn="l" defTabSz="2821185" rtl="0" eaLnBrk="0" fontAlgn="auto" latinLnBrk="0" hangingPunct="0">
              <a:lnSpc>
                <a:spcPct val="65000"/>
              </a:lnSpc>
              <a:spcBef>
                <a:spcPct val="50000"/>
              </a:spcBef>
              <a:spcAft>
                <a:spcPts val="0"/>
              </a:spcAft>
              <a:buClrTx/>
              <a:buSzTx/>
              <a:buFontTx/>
              <a:buNone/>
              <a:tabLst/>
              <a:defRPr/>
            </a:pPr>
            <a:r>
              <a:rPr lang="en-US" sz="550" b="1" dirty="0">
                <a:solidFill>
                  <a:schemeClr val="bg1">
                    <a:lumMod val="75000"/>
                  </a:schemeClr>
                </a:solidFill>
                <a:latin typeface="Arial" charset="0"/>
              </a:rPr>
              <a:t>www.PosterPresentations.com</a:t>
            </a:r>
            <a:endParaRPr lang="en-US" sz="400" b="1" dirty="0">
              <a:solidFill>
                <a:schemeClr val="bg1">
                  <a:lumMod val="75000"/>
                </a:schemeClr>
              </a:solidFill>
              <a:latin typeface="Arial" charset="0"/>
            </a:endParaRPr>
          </a:p>
        </p:txBody>
      </p:sp>
      <p:graphicFrame>
        <p:nvGraphicFramePr>
          <p:cNvPr id="14" name="Table 13">
            <a:extLst>
              <a:ext uri="{FF2B5EF4-FFF2-40B4-BE49-F238E27FC236}">
                <a16:creationId xmlns:a16="http://schemas.microsoft.com/office/drawing/2014/main" id="{B38D8FE4-86A5-9D4A-B659-44BB1744C7AE}"/>
              </a:ext>
            </a:extLst>
          </p:cNvPr>
          <p:cNvGraphicFramePr>
            <a:graphicFrameLocks noGrp="1"/>
          </p:cNvGraphicFramePr>
          <p:nvPr userDrawn="1">
            <p:extLst>
              <p:ext uri="{D42A27DB-BD31-4B8C-83A1-F6EECF244321}">
                <p14:modId xmlns:p14="http://schemas.microsoft.com/office/powerpoint/2010/main" val="1918696210"/>
              </p:ext>
            </p:extLst>
          </p:nvPr>
        </p:nvGraphicFramePr>
        <p:xfrm>
          <a:off x="-6363995" y="-667"/>
          <a:ext cx="6099844" cy="16554581"/>
        </p:xfrm>
        <a:graphic>
          <a:graphicData uri="http://schemas.openxmlformats.org/drawingml/2006/table">
            <a:tbl>
              <a:tblPr firstRow="1" bandRow="1">
                <a:tableStyleId>{5C22544A-7EE6-4342-B048-85BDC9FD1C3A}</a:tableStyleId>
              </a:tblPr>
              <a:tblGrid>
                <a:gridCol w="2615564">
                  <a:extLst>
                    <a:ext uri="{9D8B030D-6E8A-4147-A177-3AD203B41FA5}">
                      <a16:colId xmlns:a16="http://schemas.microsoft.com/office/drawing/2014/main" val="20000"/>
                    </a:ext>
                  </a:extLst>
                </a:gridCol>
                <a:gridCol w="3484280">
                  <a:extLst>
                    <a:ext uri="{9D8B030D-6E8A-4147-A177-3AD203B41FA5}">
                      <a16:colId xmlns:a16="http://schemas.microsoft.com/office/drawing/2014/main" val="20001"/>
                    </a:ext>
                  </a:extLst>
                </a:gridCol>
              </a:tblGrid>
              <a:tr h="629663">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1800" b="0" spc="600" dirty="0">
                          <a:solidFill>
                            <a:srgbClr val="1F3A4E"/>
                          </a:solidFill>
                          <a:latin typeface="Arial Black" panose="020B0A04020102020204" pitchFamily="34" charset="0"/>
                        </a:rPr>
                        <a:t>QUICK START GUIDE</a:t>
                      </a:r>
                      <a:br>
                        <a:rPr lang="en-US" sz="1800" b="0" spc="600" dirty="0">
                          <a:solidFill>
                            <a:srgbClr val="1F3A4E"/>
                          </a:solidFill>
                          <a:latin typeface="Arial Black" panose="020B0A04020102020204" pitchFamily="34" charset="0"/>
                        </a:rPr>
                      </a:br>
                      <a:r>
                        <a:rPr lang="en-US" sz="1400" b="1" spc="0" dirty="0">
                          <a:solidFill>
                            <a:srgbClr val="FF0000"/>
                          </a:solidFill>
                          <a:latin typeface="Trebuchet MS" pitchFamily="34" charset="0"/>
                        </a:rPr>
                        <a:t>(THIS SIDEBAR WILL NOT PRINT)</a:t>
                      </a:r>
                      <a:endParaRPr lang="en-US" sz="1800" b="1" spc="600" dirty="0">
                        <a:solidFill>
                          <a:schemeClr val="bg1"/>
                        </a:solidFill>
                        <a:latin typeface="Trebuchet MS" pitchFamily="34" charset="0"/>
                      </a:endParaRPr>
                    </a:p>
                  </a:txBody>
                  <a:tcPr marL="182880" marT="137160">
                    <a:solidFill>
                      <a:srgbClr val="FFC000"/>
                    </a:solidFill>
                  </a:tcPr>
                </a:tc>
                <a:tc hMerge="1">
                  <a:txBody>
                    <a:bodyPr/>
                    <a:lstStyle/>
                    <a:p>
                      <a:endParaRPr lang="en-US" dirty="0"/>
                    </a:p>
                  </a:txBody>
                  <a:tcPr/>
                </a:tc>
                <a:extLst>
                  <a:ext uri="{0D108BD9-81ED-4DB2-BD59-A6C34878D82A}">
                    <a16:rowId xmlns:a16="http://schemas.microsoft.com/office/drawing/2014/main" val="10000"/>
                  </a:ext>
                </a:extLst>
              </a:tr>
              <a:tr h="2118706">
                <a:tc gridSpan="2">
                  <a:txBody>
                    <a:bodyPr/>
                    <a:lstStyle/>
                    <a:p>
                      <a:pPr defTabSz="3765639"/>
                      <a:r>
                        <a:rPr lang="en-US" sz="1100" i="0" dirty="0">
                          <a:solidFill>
                            <a:srgbClr val="D9D9D9"/>
                          </a:solidFill>
                          <a:latin typeface="Arial"/>
                          <a:cs typeface="Arial"/>
                        </a:rPr>
                        <a:t>This PowerPoint template produces a </a:t>
                      </a:r>
                      <a:r>
                        <a:rPr lang="en-US" sz="1100" i="0" dirty="0">
                          <a:solidFill>
                            <a:srgbClr val="FFC000"/>
                          </a:solidFill>
                          <a:latin typeface="Arial"/>
                          <a:cs typeface="Arial"/>
                        </a:rPr>
                        <a:t>36"x72" </a:t>
                      </a:r>
                      <a:r>
                        <a:rPr lang="en-US" sz="1100" i="0" dirty="0">
                          <a:solidFill>
                            <a:srgbClr val="D9D9D9"/>
                          </a:solidFill>
                          <a:latin typeface="Arial"/>
                          <a:cs typeface="Arial"/>
                        </a:rPr>
                        <a:t>presentation poster. You can use it to create your research poster by placing your title, subtitle, text, tables, charts and photos. </a:t>
                      </a:r>
                    </a:p>
                    <a:p>
                      <a:pPr defTabSz="3765639"/>
                      <a:endParaRPr lang="en-US" sz="1100" i="0" dirty="0">
                        <a:solidFill>
                          <a:srgbClr val="D9D9D9"/>
                        </a:solidFill>
                        <a:latin typeface="Arial"/>
                        <a:cs typeface="Arial"/>
                      </a:endParaRPr>
                    </a:p>
                    <a:p>
                      <a:pPr defTabSz="3765639"/>
                      <a:r>
                        <a:rPr lang="en-US" sz="1100" i="0" dirty="0">
                          <a:solidFill>
                            <a:srgbClr val="D9D9D9"/>
                          </a:solidFill>
                          <a:latin typeface="Arial"/>
                          <a:cs typeface="Arial"/>
                        </a:rPr>
                        <a:t>We provide a series of online tutorials that will guide you through the poster design process and answer your poster production questions. For complete template tutorials, go online to </a:t>
                      </a:r>
                      <a:r>
                        <a:rPr lang="en-US" sz="1100" i="0" dirty="0">
                          <a:solidFill>
                            <a:srgbClr val="FFC000"/>
                          </a:solidFill>
                          <a:latin typeface="Arial"/>
                          <a:cs typeface="Arial"/>
                        </a:rPr>
                        <a:t>PosterPresentations.com</a:t>
                      </a:r>
                      <a:r>
                        <a:rPr lang="en-US" sz="1100" i="0" dirty="0">
                          <a:solidFill>
                            <a:srgbClr val="D9D9D9"/>
                          </a:solidFill>
                          <a:latin typeface="Arial"/>
                          <a:cs typeface="Arial"/>
                        </a:rPr>
                        <a:t> and click on the  </a:t>
                      </a:r>
                      <a:r>
                        <a:rPr lang="en-US" sz="1100" i="0" dirty="0">
                          <a:solidFill>
                            <a:srgbClr val="FFC000"/>
                          </a:solidFill>
                          <a:latin typeface="Arial"/>
                          <a:cs typeface="Arial"/>
                        </a:rPr>
                        <a:t>HELP DESK</a:t>
                      </a:r>
                      <a:r>
                        <a:rPr lang="en-US" sz="1100" i="0" baseline="0" dirty="0">
                          <a:solidFill>
                            <a:srgbClr val="D9D9D9"/>
                          </a:solidFill>
                          <a:latin typeface="Arial"/>
                          <a:cs typeface="Arial"/>
                        </a:rPr>
                        <a:t> </a:t>
                      </a:r>
                      <a:r>
                        <a:rPr lang="en-US" sz="1100" i="0" dirty="0">
                          <a:solidFill>
                            <a:srgbClr val="D9D9D9"/>
                          </a:solidFill>
                          <a:latin typeface="Arial"/>
                          <a:cs typeface="Arial"/>
                        </a:rPr>
                        <a:t>tab.</a:t>
                      </a:r>
                    </a:p>
                    <a:p>
                      <a:pPr defTabSz="3765639"/>
                      <a:endParaRPr lang="en-US" sz="1100" i="0" dirty="0">
                        <a:solidFill>
                          <a:srgbClr val="D9D9D9"/>
                        </a:solidFill>
                        <a:latin typeface="Arial"/>
                        <a:cs typeface="Arial"/>
                      </a:endParaRPr>
                    </a:p>
                    <a:p>
                      <a:pPr defTabSz="3765639"/>
                      <a:r>
                        <a:rPr lang="en-US" sz="1100" i="0" dirty="0">
                          <a:solidFill>
                            <a:srgbClr val="D9D9D9"/>
                          </a:solidFill>
                          <a:latin typeface="Arial"/>
                          <a:cs typeface="Arial"/>
                        </a:rPr>
                        <a:t>To print your poster using our same-day professional printing service, go online to </a:t>
                      </a:r>
                      <a:r>
                        <a:rPr lang="en-US" sz="1100" i="0" dirty="0">
                          <a:solidFill>
                            <a:srgbClr val="FFC000"/>
                          </a:solidFill>
                          <a:latin typeface="Arial"/>
                          <a:cs typeface="Arial"/>
                        </a:rPr>
                        <a:t>PosterPresentations.com</a:t>
                      </a:r>
                      <a:r>
                        <a:rPr lang="en-US" sz="1100" i="0" dirty="0">
                          <a:solidFill>
                            <a:srgbClr val="D9D9D9"/>
                          </a:solidFill>
                          <a:latin typeface="Arial"/>
                          <a:cs typeface="Arial"/>
                        </a:rPr>
                        <a:t> and click on "</a:t>
                      </a:r>
                      <a:r>
                        <a:rPr lang="en-US" sz="1100" i="0" dirty="0">
                          <a:solidFill>
                            <a:srgbClr val="FFC000"/>
                          </a:solidFill>
                          <a:latin typeface="Arial"/>
                          <a:cs typeface="Arial"/>
                        </a:rPr>
                        <a:t>Order your poster</a:t>
                      </a:r>
                      <a:r>
                        <a:rPr lang="en-US" sz="1100" i="0" dirty="0">
                          <a:solidFill>
                            <a:srgbClr val="D9D9D9"/>
                          </a:solidFill>
                          <a:latin typeface="Arial"/>
                          <a:cs typeface="Arial"/>
                        </a:rPr>
                        <a:t>".</a:t>
                      </a:r>
                      <a:endParaRPr lang="en-US" sz="1100" b="1" dirty="0">
                        <a:solidFill>
                          <a:srgbClr val="D9D9D9"/>
                        </a:solidFill>
                        <a:latin typeface="Arial"/>
                        <a:cs typeface="Arial"/>
                      </a:endParaRPr>
                    </a:p>
                  </a:txBody>
                  <a:tcPr marL="182880" marT="137160">
                    <a:solidFill>
                      <a:srgbClr val="010101"/>
                    </a:solidFill>
                  </a:tcPr>
                </a:tc>
                <a:tc hMerge="1">
                  <a:txBody>
                    <a:bodyPr/>
                    <a:lstStyle/>
                    <a:p>
                      <a:pPr marL="0" indent="0" algn="l" defTabSz="114300"/>
                      <a:endParaRPr lang="en-US" sz="2400" b="0" baseline="0" dirty="0">
                        <a:solidFill>
                          <a:srgbClr val="FFC000"/>
                        </a:solidFill>
                        <a:latin typeface="Arial" panose="020B0604020202020204" pitchFamily="34" charset="0"/>
                        <a:cs typeface="Arial" panose="020B0604020202020204" pitchFamily="34" charset="0"/>
                      </a:endParaRPr>
                    </a:p>
                  </a:txBody>
                  <a:tcPr>
                    <a:solidFill>
                      <a:schemeClr val="tx1">
                        <a:lumMod val="95000"/>
                        <a:lumOff val="5000"/>
                      </a:schemeClr>
                    </a:solidFill>
                  </a:tcPr>
                </a:tc>
                <a:extLst>
                  <a:ext uri="{0D108BD9-81ED-4DB2-BD59-A6C34878D82A}">
                    <a16:rowId xmlns:a16="http://schemas.microsoft.com/office/drawing/2014/main" val="677555919"/>
                  </a:ext>
                </a:extLst>
              </a:tr>
              <a:tr h="2302941">
                <a:tc>
                  <a:txBody>
                    <a:bodyPr/>
                    <a:lstStyle/>
                    <a:p>
                      <a:pPr algn="ctr"/>
                      <a:endParaRPr lang="en-US" sz="1100" dirty="0">
                        <a:solidFill>
                          <a:srgbClr val="1F3A4E"/>
                        </a:solidFill>
                      </a:endParaRPr>
                    </a:p>
                    <a:p>
                      <a:pPr algn="ctr"/>
                      <a:endParaRPr lang="en-US" sz="1100" dirty="0">
                        <a:solidFill>
                          <a:srgbClr val="1F3A4E"/>
                        </a:solidFill>
                      </a:endParaRPr>
                    </a:p>
                    <a:p>
                      <a:pPr algn="ctr"/>
                      <a:r>
                        <a:rPr lang="en-US" sz="1100" dirty="0">
                          <a:solidFill>
                            <a:schemeClr val="bg1"/>
                          </a:solidFill>
                          <a:latin typeface="Arial" panose="020B0604020202020204" pitchFamily="34" charset="0"/>
                          <a:cs typeface="Arial" panose="020B0604020202020204" pitchFamily="34" charset="0"/>
                        </a:rPr>
                        <a:t>This is a template for a</a:t>
                      </a:r>
                    </a:p>
                    <a:p>
                      <a:pPr marL="0" marR="0" lvl="0" indent="0" algn="ctr" defTabSz="2194450" rtl="0" eaLnBrk="1" fontAlgn="auto" latinLnBrk="0" hangingPunct="1">
                        <a:lnSpc>
                          <a:spcPct val="100000"/>
                        </a:lnSpc>
                        <a:spcBef>
                          <a:spcPts val="0"/>
                        </a:spcBef>
                        <a:spcAft>
                          <a:spcPts val="0"/>
                        </a:spcAft>
                        <a:buClrTx/>
                        <a:buSzTx/>
                        <a:buFontTx/>
                        <a:buNone/>
                        <a:tabLst/>
                        <a:defRPr/>
                      </a:pPr>
                      <a:r>
                        <a:rPr lang="en-US" sz="1100" dirty="0">
                          <a:solidFill>
                            <a:schemeClr val="bg1"/>
                          </a:solidFill>
                          <a:latin typeface="Arial" panose="020B0604020202020204" pitchFamily="34" charset="0"/>
                          <a:cs typeface="Arial" panose="020B0604020202020204" pitchFamily="34" charset="0"/>
                        </a:rPr>
                        <a:t>presentation poster </a:t>
                      </a:r>
                      <a:br>
                        <a:rPr lang="en-US" sz="1100" dirty="0">
                          <a:solidFill>
                            <a:schemeClr val="bg1"/>
                          </a:solidFill>
                          <a:latin typeface="Arial" panose="020B0604020202020204" pitchFamily="34" charset="0"/>
                          <a:cs typeface="Arial" panose="020B0604020202020204" pitchFamily="34" charset="0"/>
                        </a:rPr>
                      </a:br>
                      <a:r>
                        <a:rPr lang="en-US" sz="1800" b="1" dirty="0">
                          <a:solidFill>
                            <a:srgbClr val="FFC000"/>
                          </a:solidFill>
                          <a:latin typeface="Arial" panose="020B0604020202020204" pitchFamily="34" charset="0"/>
                          <a:cs typeface="Arial" panose="020B0604020202020204" pitchFamily="34" charset="0"/>
                        </a:rPr>
                        <a:t>36 inches tall</a:t>
                      </a:r>
                      <a:br>
                        <a:rPr lang="en-US" sz="1800" b="1" dirty="0">
                          <a:solidFill>
                            <a:srgbClr val="FFC000"/>
                          </a:solidFill>
                          <a:latin typeface="Arial" panose="020B0604020202020204" pitchFamily="34" charset="0"/>
                          <a:cs typeface="Arial" panose="020B0604020202020204" pitchFamily="34" charset="0"/>
                        </a:rPr>
                      </a:br>
                      <a:r>
                        <a:rPr lang="en-US" sz="1800" b="1" dirty="0">
                          <a:solidFill>
                            <a:srgbClr val="FFC000"/>
                          </a:solidFill>
                          <a:latin typeface="Arial" panose="020B0604020202020204" pitchFamily="34" charset="0"/>
                          <a:cs typeface="Arial" panose="020B0604020202020204" pitchFamily="34" charset="0"/>
                        </a:rPr>
                        <a:t>by</a:t>
                      </a:r>
                      <a:br>
                        <a:rPr lang="en-US" sz="1800" b="1" dirty="0">
                          <a:solidFill>
                            <a:srgbClr val="FFC000"/>
                          </a:solidFill>
                          <a:latin typeface="Arial" panose="020B0604020202020204" pitchFamily="34" charset="0"/>
                          <a:cs typeface="Arial" panose="020B0604020202020204" pitchFamily="34" charset="0"/>
                        </a:rPr>
                      </a:br>
                      <a:r>
                        <a:rPr lang="en-US" sz="1800" b="1" dirty="0">
                          <a:solidFill>
                            <a:srgbClr val="FFC000"/>
                          </a:solidFill>
                          <a:latin typeface="Arial" panose="020B0604020202020204" pitchFamily="34" charset="0"/>
                          <a:cs typeface="Arial" panose="020B0604020202020204" pitchFamily="34" charset="0"/>
                        </a:rPr>
                        <a:t>72 inches wide</a:t>
                      </a:r>
                      <a:br>
                        <a:rPr lang="en-US" sz="1100" dirty="0">
                          <a:solidFill>
                            <a:schemeClr val="bg1"/>
                          </a:solidFill>
                          <a:latin typeface="Arial" panose="020B0604020202020204" pitchFamily="34" charset="0"/>
                          <a:cs typeface="Arial" panose="020B0604020202020204" pitchFamily="34" charset="0"/>
                        </a:rPr>
                      </a:br>
                      <a:endParaRPr lang="en-US" sz="1100" dirty="0">
                        <a:solidFill>
                          <a:srgbClr val="1F3A4E"/>
                        </a:solidFill>
                      </a:endParaRPr>
                    </a:p>
                  </a:txBody>
                  <a:tcPr>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200" b="1" baseline="0" dirty="0">
                          <a:solidFill>
                            <a:srgbClr val="FFC000"/>
                          </a:solidFill>
                          <a:latin typeface="Arial" panose="020B0604020202020204" pitchFamily="34" charset="0"/>
                          <a:cs typeface="Arial" panose="020B0604020202020204" pitchFamily="34" charset="0"/>
                        </a:rPr>
                        <a:t>Important: Check the template size</a:t>
                      </a:r>
                      <a:br>
                        <a:rPr lang="en-US" sz="1100" b="0" baseline="0" dirty="0">
                          <a:solidFill>
                            <a:srgbClr val="FFC000"/>
                          </a:solidFill>
                          <a:latin typeface="Arial" panose="020B0604020202020204" pitchFamily="34" charset="0"/>
                          <a:cs typeface="Arial" panose="020B0604020202020204" pitchFamily="34" charset="0"/>
                        </a:rPr>
                      </a:br>
                      <a:r>
                        <a:rPr lang="en-US" sz="1100" b="0" baseline="0" dirty="0">
                          <a:solidFill>
                            <a:srgbClr val="D9D9D9"/>
                          </a:solidFill>
                          <a:latin typeface="Arial" panose="020B0604020202020204" pitchFamily="34" charset="0"/>
                          <a:cs typeface="Arial" panose="020B0604020202020204" pitchFamily="34" charset="0"/>
                        </a:rPr>
                        <a:t>Before you start working on your poster and to avoid printing problems check that you have downloaded and that you are using the correct size template for your poster presentation.</a:t>
                      </a:r>
                      <a:br>
                        <a:rPr lang="en-US" sz="1100" b="0" baseline="0" dirty="0">
                          <a:solidFill>
                            <a:srgbClr val="D9D9D9"/>
                          </a:solidFill>
                          <a:latin typeface="Arial" panose="020B0604020202020204" pitchFamily="34" charset="0"/>
                          <a:cs typeface="Arial" panose="020B0604020202020204" pitchFamily="34" charset="0"/>
                        </a:rPr>
                      </a:br>
                      <a:r>
                        <a:rPr lang="en-US" sz="1100" b="0" baseline="0" dirty="0">
                          <a:solidFill>
                            <a:srgbClr val="D9D9D9"/>
                          </a:solidFill>
                          <a:latin typeface="Arial" panose="020B0604020202020204" pitchFamily="34" charset="0"/>
                          <a:cs typeface="Arial" panose="020B0604020202020204" pitchFamily="34" charset="0"/>
                        </a:rPr>
                        <a:t>This template can also be printed at the following sizes without distortion and without any additional formatting:</a:t>
                      </a:r>
                      <a:br>
                        <a:rPr lang="en-US" sz="1100" b="0" baseline="0" dirty="0">
                          <a:solidFill>
                            <a:srgbClr val="D9D9D9"/>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42 tall x 84 wide</a:t>
                      </a:r>
                      <a:br>
                        <a:rPr lang="en-US" sz="1100" b="0" baseline="0" dirty="0">
                          <a:solidFill>
                            <a:srgbClr val="FFC000"/>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48 tall x 96 wide</a:t>
                      </a:r>
                    </a:p>
                  </a:txBody>
                  <a:tcPr marL="182880" marT="137160">
                    <a:solidFill>
                      <a:srgbClr val="010101"/>
                    </a:solidFill>
                  </a:tcPr>
                </a:tc>
                <a:extLst>
                  <a:ext uri="{0D108BD9-81ED-4DB2-BD59-A6C34878D82A}">
                    <a16:rowId xmlns:a16="http://schemas.microsoft.com/office/drawing/2014/main" val="10008"/>
                  </a:ext>
                </a:extLst>
              </a:tr>
              <a:tr h="2160040">
                <a:tc>
                  <a:txBody>
                    <a:bodyPr/>
                    <a:lstStyle/>
                    <a:p>
                      <a:endParaRPr lang="en-US" sz="1100" dirty="0">
                        <a:solidFill>
                          <a:srgbClr val="1F3A4E"/>
                        </a:solidFill>
                      </a:endParaRPr>
                    </a:p>
                  </a:txBody>
                  <a:tcPr>
                    <a:blipFill rotWithShape="1">
                      <a:blip r:embed="rId4"/>
                      <a:stretch>
                        <a:fillRect/>
                      </a:stretch>
                    </a:blipFill>
                  </a:tcPr>
                </a:tc>
                <a:tc>
                  <a:txBody>
                    <a:bodyPr/>
                    <a:lstStyle/>
                    <a:p>
                      <a:pPr algn="l"/>
                      <a:r>
                        <a:rPr lang="en-US" sz="1200" b="1" baseline="0" dirty="0">
                          <a:solidFill>
                            <a:srgbClr val="FFC000"/>
                          </a:solidFill>
                          <a:latin typeface="Arial" panose="020B0604020202020204" pitchFamily="34" charset="0"/>
                          <a:cs typeface="Arial" panose="020B0604020202020204" pitchFamily="34" charset="0"/>
                        </a:rPr>
                        <a:t>How to </a:t>
                      </a:r>
                      <a:r>
                        <a:rPr lang="en-US" sz="2000" b="1" baseline="0" dirty="0">
                          <a:solidFill>
                            <a:srgbClr val="FFC000"/>
                          </a:solidFill>
                          <a:latin typeface="Arial" panose="020B0604020202020204" pitchFamily="34" charset="0"/>
                          <a:cs typeface="Arial" panose="020B0604020202020204" pitchFamily="34" charset="0"/>
                        </a:rPr>
                        <a:t>Zoom in </a:t>
                      </a:r>
                      <a:r>
                        <a:rPr lang="en-US" sz="1200" b="1" baseline="0" dirty="0">
                          <a:solidFill>
                            <a:srgbClr val="FFC000"/>
                          </a:solidFill>
                          <a:latin typeface="Arial" panose="020B0604020202020204" pitchFamily="34" charset="0"/>
                          <a:cs typeface="Arial" panose="020B0604020202020204" pitchFamily="34" charset="0"/>
                        </a:rPr>
                        <a:t>and </a:t>
                      </a:r>
                      <a:r>
                        <a:rPr lang="en-US" sz="1050" b="1" baseline="0" dirty="0">
                          <a:solidFill>
                            <a:srgbClr val="FFC000"/>
                          </a:solidFill>
                          <a:latin typeface="Arial" panose="020B0604020202020204" pitchFamily="34" charset="0"/>
                          <a:cs typeface="Arial" panose="020B0604020202020204" pitchFamily="34" charset="0"/>
                        </a:rPr>
                        <a:t>out</a:t>
                      </a:r>
                      <a:endParaRPr lang="en-US" sz="1200" b="1" baseline="0" dirty="0">
                        <a:solidFill>
                          <a:srgbClr val="FFC000"/>
                        </a:solidFill>
                        <a:latin typeface="Arial" panose="020B0604020202020204" pitchFamily="34" charset="0"/>
                        <a:cs typeface="Arial" panose="020B0604020202020204" pitchFamily="34" charset="0"/>
                      </a:endParaRPr>
                    </a:p>
                    <a:p>
                      <a:pPr algn="l"/>
                      <a:r>
                        <a:rPr lang="en-US" sz="1100" b="0" baseline="0" dirty="0">
                          <a:solidFill>
                            <a:srgbClr val="D9D9D9"/>
                          </a:solidFill>
                          <a:latin typeface="Arial" panose="020B0604020202020204" pitchFamily="34" charset="0"/>
                          <a:cs typeface="Arial" panose="020B0604020202020204" pitchFamily="34" charset="0"/>
                        </a:rPr>
                        <a:t>Use the PowerPoint zoom tool to adjust the screen magnification to view comfortably. PowerPoint provides 2 ways to zoom: </a:t>
                      </a:r>
                      <a:br>
                        <a:rPr lang="en-US" sz="1100" b="0" baseline="0" dirty="0">
                          <a:solidFill>
                            <a:srgbClr val="D9D9D9"/>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1. </a:t>
                      </a:r>
                      <a:r>
                        <a:rPr lang="en-US" sz="1100" b="0" baseline="0" dirty="0">
                          <a:solidFill>
                            <a:srgbClr val="D9D9D9"/>
                          </a:solidFill>
                          <a:latin typeface="Arial" panose="020B0604020202020204" pitchFamily="34" charset="0"/>
                          <a:cs typeface="Arial" panose="020B0604020202020204" pitchFamily="34" charset="0"/>
                        </a:rPr>
                        <a:t>On the top menu bar click on the VIEW tab and then click on ZOOM. Choose the zoom percentage that works best for you. </a:t>
                      </a:r>
                      <a:br>
                        <a:rPr lang="en-US" sz="1100" b="0" baseline="0" dirty="0">
                          <a:solidFill>
                            <a:srgbClr val="D9D9D9"/>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2. </a:t>
                      </a:r>
                      <a:r>
                        <a:rPr lang="en-US" sz="1100" b="0" baseline="0" dirty="0">
                          <a:solidFill>
                            <a:srgbClr val="D9D9D9"/>
                          </a:solidFill>
                          <a:latin typeface="Arial" panose="020B0604020202020204" pitchFamily="34" charset="0"/>
                          <a:cs typeface="Arial" panose="020B0604020202020204" pitchFamily="34" charset="0"/>
                        </a:rPr>
                        <a:t>For better zoom flexibility, use the zoom slider at the bottom right of the window.</a:t>
                      </a:r>
                    </a:p>
                  </a:txBody>
                  <a:tcPr marL="182880" marT="137160">
                    <a:solidFill>
                      <a:srgbClr val="010101"/>
                    </a:solidFill>
                  </a:tcPr>
                </a:tc>
                <a:extLst>
                  <a:ext uri="{0D108BD9-81ED-4DB2-BD59-A6C34878D82A}">
                    <a16:rowId xmlns:a16="http://schemas.microsoft.com/office/drawing/2014/main" val="10001"/>
                  </a:ext>
                </a:extLst>
              </a:tr>
              <a:tr h="906852">
                <a:tc gridSpan="2">
                  <a:txBody>
                    <a:bodyPr/>
                    <a:lstStyle/>
                    <a:p>
                      <a:pPr marL="0" marR="0" lvl="0" indent="0" algn="l" defTabSz="4388900" rtl="0" eaLnBrk="1" fontAlgn="auto" latinLnBrk="0" hangingPunct="1">
                        <a:lnSpc>
                          <a:spcPct val="100000"/>
                        </a:lnSpc>
                        <a:spcBef>
                          <a:spcPts val="0"/>
                        </a:spcBef>
                        <a:spcAft>
                          <a:spcPts val="0"/>
                        </a:spcAft>
                        <a:buClrTx/>
                        <a:buSzTx/>
                        <a:buFontTx/>
                        <a:buNone/>
                        <a:tabLst/>
                        <a:defRPr/>
                      </a:pPr>
                      <a:r>
                        <a:rPr lang="en-US" sz="1200" b="1" baseline="0" dirty="0">
                          <a:solidFill>
                            <a:srgbClr val="FFC000"/>
                          </a:solidFill>
                          <a:latin typeface="Arial" panose="020B0604020202020204" pitchFamily="34" charset="0"/>
                          <a:cs typeface="Arial" panose="020B0604020202020204" pitchFamily="34" charset="0"/>
                        </a:rPr>
                        <a:t>Ruler and Guides</a:t>
                      </a:r>
                      <a:br>
                        <a:rPr lang="en-US" sz="1100" b="0" baseline="0" dirty="0">
                          <a:solidFill>
                            <a:srgbClr val="FFC000"/>
                          </a:solidFill>
                          <a:latin typeface="Arial" panose="020B0604020202020204" pitchFamily="34" charset="0"/>
                          <a:cs typeface="Arial" panose="020B0604020202020204" pitchFamily="34" charset="0"/>
                        </a:rPr>
                      </a:br>
                      <a:r>
                        <a:rPr lang="en-US" sz="1100" b="0" baseline="0" dirty="0">
                          <a:solidFill>
                            <a:srgbClr val="D9D9D9"/>
                          </a:solidFill>
                          <a:latin typeface="Arial" panose="020B0604020202020204" pitchFamily="34" charset="0"/>
                          <a:cs typeface="Arial" panose="020B0604020202020204" pitchFamily="34" charset="0"/>
                        </a:rPr>
                        <a:t>The dotted lines on his poster template are guides.  The horizontal and vertical guides will help you align your poster elements accurately. Text boxes and other elements will ”snap” to the guides and stay within the boundaries of the columns. To hide the guides go to VIEW and uncheck the Guides box.</a:t>
                      </a:r>
                    </a:p>
                  </a:txBody>
                  <a:tcPr>
                    <a:solidFill>
                      <a:srgbClr val="010101"/>
                    </a:solidFill>
                  </a:tcPr>
                </a:tc>
                <a:tc hMerge="1">
                  <a:txBody>
                    <a:bodyPr/>
                    <a:lstStyle/>
                    <a:p>
                      <a:endParaRPr lang="en-US" sz="2400" b="0" baseline="0" dirty="0">
                        <a:solidFill>
                          <a:schemeClr val="bg1"/>
                        </a:solidFill>
                        <a:latin typeface="Arial" panose="020B0604020202020204" pitchFamily="34" charset="0"/>
                        <a:cs typeface="Arial" panose="020B0604020202020204" pitchFamily="34" charset="0"/>
                      </a:endParaRPr>
                    </a:p>
                  </a:txBody>
                  <a:tcPr marL="182880" marT="137160">
                    <a:solidFill>
                      <a:schemeClr val="tx1">
                        <a:lumMod val="95000"/>
                        <a:lumOff val="5000"/>
                      </a:schemeClr>
                    </a:solidFill>
                  </a:tcPr>
                </a:tc>
                <a:extLst>
                  <a:ext uri="{0D108BD9-81ED-4DB2-BD59-A6C34878D82A}">
                    <a16:rowId xmlns:a16="http://schemas.microsoft.com/office/drawing/2014/main" val="10002"/>
                  </a:ext>
                </a:extLst>
              </a:tr>
              <a:tr h="1926164">
                <a:tc>
                  <a:txBody>
                    <a:bodyPr/>
                    <a:lstStyle/>
                    <a:p>
                      <a:endParaRPr lang="en-US" sz="1100" dirty="0">
                        <a:solidFill>
                          <a:srgbClr val="1F3A4E"/>
                        </a:solidFill>
                      </a:endParaRPr>
                    </a:p>
                  </a:txBody>
                  <a:tcPr>
                    <a:blipFill rotWithShape="1">
                      <a:blip r:embed="rId5"/>
                      <a:stretch>
                        <a:fillRect/>
                      </a:stretch>
                    </a:blipFill>
                  </a:tcPr>
                </a:tc>
                <a:tc>
                  <a:txBody>
                    <a:bodyPr/>
                    <a:lstStyle/>
                    <a:p>
                      <a:pPr marL="0" lvl="1" indent="0" algn="l" defTabSz="114300"/>
                      <a:r>
                        <a:rPr lang="en-US" sz="1200" b="1" baseline="0" dirty="0">
                          <a:solidFill>
                            <a:srgbClr val="FFC000"/>
                          </a:solidFill>
                          <a:latin typeface="Arial" panose="020B0604020202020204" pitchFamily="34" charset="0"/>
                          <a:cs typeface="Arial" panose="020B0604020202020204" pitchFamily="34" charset="0"/>
                        </a:rPr>
                        <a:t>Headers and text containers</a:t>
                      </a:r>
                      <a:br>
                        <a:rPr lang="en-US" sz="1100" b="0" baseline="0" dirty="0">
                          <a:solidFill>
                            <a:schemeClr val="bg1"/>
                          </a:solidFill>
                          <a:latin typeface="Arial" panose="020B0604020202020204" pitchFamily="34" charset="0"/>
                          <a:cs typeface="Arial" panose="020B0604020202020204" pitchFamily="34" charset="0"/>
                        </a:rPr>
                      </a:br>
                      <a:r>
                        <a:rPr lang="en-US" sz="1100" b="0" baseline="0" dirty="0">
                          <a:solidFill>
                            <a:srgbClr val="D9D9D9"/>
                          </a:solidFill>
                          <a:latin typeface="Arial" panose="020B0604020202020204" pitchFamily="34" charset="0"/>
                          <a:cs typeface="Arial" panose="020B0604020202020204" pitchFamily="34" charset="0"/>
                        </a:rPr>
                        <a:t>Included in this template are commonly used section headers such as Abstract, Objectives, Methods, Results, etc. </a:t>
                      </a:r>
                      <a:br>
                        <a:rPr lang="en-US" sz="1100" b="0" baseline="0" dirty="0">
                          <a:solidFill>
                            <a:schemeClr val="bg1"/>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a:t>
                      </a:r>
                      <a:r>
                        <a:rPr lang="en-US" sz="1100" b="0" baseline="0" dirty="0">
                          <a:solidFill>
                            <a:schemeClr val="bg1"/>
                          </a:solidFill>
                          <a:latin typeface="Arial" panose="020B0604020202020204" pitchFamily="34" charset="0"/>
                          <a:cs typeface="Arial" panose="020B0604020202020204" pitchFamily="34" charset="0"/>
                        </a:rPr>
                        <a:t> </a:t>
                      </a:r>
                      <a:r>
                        <a:rPr lang="en-US" sz="1100" b="0" baseline="0" dirty="0">
                          <a:solidFill>
                            <a:srgbClr val="D9D9D9"/>
                          </a:solidFill>
                          <a:latin typeface="Arial" panose="020B0604020202020204" pitchFamily="34" charset="0"/>
                          <a:cs typeface="Arial" panose="020B0604020202020204" pitchFamily="34" charset="0"/>
                        </a:rPr>
                        <a:t>Click inside a section header to add its text. </a:t>
                      </a:r>
                      <a:br>
                        <a:rPr lang="en-US" sz="1100" b="0" baseline="0" dirty="0">
                          <a:solidFill>
                            <a:schemeClr val="bg1"/>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a:t>
                      </a:r>
                      <a:r>
                        <a:rPr lang="en-US" sz="1100" b="0" baseline="0" dirty="0">
                          <a:solidFill>
                            <a:schemeClr val="bg1"/>
                          </a:solidFill>
                          <a:latin typeface="Arial" panose="020B0604020202020204" pitchFamily="34" charset="0"/>
                          <a:cs typeface="Arial" panose="020B0604020202020204" pitchFamily="34" charset="0"/>
                        </a:rPr>
                        <a:t> </a:t>
                      </a:r>
                      <a:r>
                        <a:rPr lang="en-US" sz="1100" b="0" baseline="0" dirty="0">
                          <a:solidFill>
                            <a:srgbClr val="D9D9D9"/>
                          </a:solidFill>
                          <a:latin typeface="Arial" panose="020B0604020202020204" pitchFamily="34" charset="0"/>
                          <a:cs typeface="Arial" panose="020B0604020202020204" pitchFamily="34" charset="0"/>
                        </a:rPr>
                        <a:t>To add another header, click on edge of the section box so that it is outlined. Copy and paste it. </a:t>
                      </a:r>
                      <a:br>
                        <a:rPr lang="en-US" sz="1100" b="0" baseline="0" dirty="0">
                          <a:solidFill>
                            <a:schemeClr val="bg1"/>
                          </a:solidFill>
                          <a:latin typeface="Arial" panose="020B0604020202020204" pitchFamily="34" charset="0"/>
                          <a:cs typeface="Arial" panose="020B0604020202020204" pitchFamily="34" charset="0"/>
                        </a:rPr>
                      </a:br>
                      <a:r>
                        <a:rPr lang="en-US" sz="1100" b="0" baseline="0" dirty="0">
                          <a:solidFill>
                            <a:srgbClr val="FFC000"/>
                          </a:solidFill>
                          <a:latin typeface="Arial" panose="020B0604020202020204" pitchFamily="34" charset="0"/>
                          <a:cs typeface="Arial" panose="020B0604020202020204" pitchFamily="34" charset="0"/>
                        </a:rPr>
                        <a:t>-</a:t>
                      </a:r>
                      <a:r>
                        <a:rPr lang="en-US" sz="1100" b="0" baseline="0" dirty="0">
                          <a:solidFill>
                            <a:schemeClr val="bg1"/>
                          </a:solidFill>
                          <a:latin typeface="Arial" panose="020B0604020202020204" pitchFamily="34" charset="0"/>
                          <a:cs typeface="Arial" panose="020B0604020202020204" pitchFamily="34" charset="0"/>
                        </a:rPr>
                        <a:t> </a:t>
                      </a:r>
                      <a:r>
                        <a:rPr lang="en-US" sz="1100" b="0" baseline="0" dirty="0">
                          <a:solidFill>
                            <a:srgbClr val="D9D9D9"/>
                          </a:solidFill>
                          <a:latin typeface="Arial" panose="020B0604020202020204" pitchFamily="34" charset="0"/>
                          <a:cs typeface="Arial" panose="020B0604020202020204" pitchFamily="34" charset="0"/>
                        </a:rPr>
                        <a:t>To increase its size, click on the white circles and expand to the the desired size.</a:t>
                      </a:r>
                    </a:p>
                  </a:txBody>
                  <a:tcPr marL="182880" marT="137160">
                    <a:solidFill>
                      <a:srgbClr val="010101"/>
                    </a:solidFill>
                  </a:tcPr>
                </a:tc>
                <a:extLst>
                  <a:ext uri="{0D108BD9-81ED-4DB2-BD59-A6C34878D82A}">
                    <a16:rowId xmlns:a16="http://schemas.microsoft.com/office/drawing/2014/main" val="10003"/>
                  </a:ext>
                </a:extLst>
              </a:tr>
              <a:tr h="1772445">
                <a:tc gridSpan="2">
                  <a:txBody>
                    <a:bodyPr/>
                    <a:lstStyle/>
                    <a:p>
                      <a:r>
                        <a:rPr lang="en-US" sz="1200" b="1" dirty="0">
                          <a:solidFill>
                            <a:srgbClr val="FFC000"/>
                          </a:solidFill>
                          <a:latin typeface="Arial" panose="020B0604020202020204" pitchFamily="34" charset="0"/>
                          <a:cs typeface="Arial" panose="020B0604020202020204" pitchFamily="34" charset="0"/>
                        </a:rPr>
                        <a:t>Adding content to the poster</a:t>
                      </a:r>
                    </a:p>
                    <a:p>
                      <a:r>
                        <a:rPr lang="en-US" sz="1100" baseline="0" dirty="0">
                          <a:solidFill>
                            <a:srgbClr val="D9D9D9"/>
                          </a:solidFill>
                          <a:latin typeface="Arial" panose="020B0604020202020204" pitchFamily="34" charset="0"/>
                          <a:cs typeface="Arial" panose="020B0604020202020204" pitchFamily="34" charset="0"/>
                        </a:rPr>
                        <a:t>Start by adding your text to each section without spending too much time with formatting. Use the default font size even if your text extends beyond the bottom of the poster. Continue until you have added all your content including text, graphics, photos, etc. Once you finish adding your content you can go back and format your text as needed.</a:t>
                      </a:r>
                    </a:p>
                    <a:p>
                      <a:pPr marL="342900" indent="-342900">
                        <a:buFontTx/>
                        <a:buChar char="-"/>
                      </a:pPr>
                      <a:r>
                        <a:rPr lang="en-US" sz="1100" baseline="0" dirty="0">
                          <a:solidFill>
                            <a:srgbClr val="D9D9D9"/>
                          </a:solidFill>
                          <a:latin typeface="Arial" panose="020B0604020202020204" pitchFamily="34" charset="0"/>
                          <a:cs typeface="Arial" panose="020B0604020202020204" pitchFamily="34" charset="0"/>
                        </a:rPr>
                        <a:t>If you run out of room, try to reduce the size of your fonts and/or the size of your graphics. If there is a lot of empty space try to increase your font sizes and the size of your graphics. The font used for references can be smaller.</a:t>
                      </a:r>
                      <a:endParaRPr lang="en-US" sz="1100" dirty="0">
                        <a:solidFill>
                          <a:srgbClr val="D9D9D9"/>
                        </a:solidFill>
                        <a:latin typeface="Arial" panose="020B0604020202020204" pitchFamily="34" charset="0"/>
                        <a:cs typeface="Arial" panose="020B0604020202020204" pitchFamily="34" charset="0"/>
                      </a:endParaRPr>
                    </a:p>
                  </a:txBody>
                  <a:tcPr>
                    <a:solidFill>
                      <a:srgbClr val="010101"/>
                    </a:solidFill>
                  </a:tcPr>
                </a:tc>
                <a:tc hMerge="1">
                  <a:txBody>
                    <a:bodyPr/>
                    <a:lstStyle/>
                    <a:p>
                      <a:endParaRPr lang="en-US" sz="2400" dirty="0">
                        <a:solidFill>
                          <a:schemeClr val="bg1"/>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4"/>
                  </a:ext>
                </a:extLst>
              </a:tr>
              <a:tr h="119752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200" b="1" noProof="0" dirty="0">
                          <a:solidFill>
                            <a:srgbClr val="FFC000"/>
                          </a:solidFill>
                          <a:latin typeface="Arial" panose="020B0604020202020204" pitchFamily="34" charset="0"/>
                          <a:cs typeface="Arial" panose="020B0604020202020204" pitchFamily="34" charset="0"/>
                        </a:rPr>
                        <a:t>Photos</a:t>
                      </a:r>
                    </a:p>
                    <a:p>
                      <a:pPr marL="0" marR="0" lvl="0" indent="0" algn="l" defTabSz="9779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D9D9D9"/>
                          </a:solidFill>
                          <a:effectLst/>
                          <a:uLnTx/>
                          <a:uFillTx/>
                          <a:latin typeface="Arial"/>
                          <a:ea typeface="+mn-ea"/>
                          <a:cs typeface="Arial"/>
                        </a:rPr>
                        <a:t>You can add photos by dragging and dropping from your desktop, copy and paste, or by going to INSERT &gt; PICTURES. Resize images proportionally by holding down the SHIFT key and dragging one of the white corner handles (dots). For a professional-looking poster, do not distort your images by stretching them disproportionally.</a:t>
                      </a:r>
                    </a:p>
                  </a:txBody>
                  <a:tcPr marL="182880" marT="137160">
                    <a:solidFill>
                      <a:srgbClr val="010101"/>
                    </a:solidFill>
                  </a:tcPr>
                </a:tc>
                <a:tc hMerge="1">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2200" noProof="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5"/>
                  </a:ext>
                </a:extLst>
              </a:tr>
              <a:tr h="1154977">
                <a:tc gridSpan="2">
                  <a:txBody>
                    <a:bodyPr/>
                    <a:lstStyle/>
                    <a:p>
                      <a:endParaRPr lang="en-US" sz="1100" dirty="0">
                        <a:solidFill>
                          <a:schemeClr val="bg1"/>
                        </a:solidFill>
                        <a:latin typeface="Arial" panose="020B0604020202020204" pitchFamily="34" charset="0"/>
                        <a:cs typeface="Arial" panose="020B0604020202020204" pitchFamily="34" charset="0"/>
                      </a:endParaRPr>
                    </a:p>
                  </a:txBody>
                  <a:tcPr marL="182880" marT="137160">
                    <a:blipFill rotWithShape="1">
                      <a:blip r:embed="rId6"/>
                      <a:stretch>
                        <a:fillRect/>
                      </a:stretch>
                    </a:blipFill>
                  </a:tcPr>
                </a:tc>
                <a:tc hMerge="1">
                  <a:txBody>
                    <a:bodyPr/>
                    <a:lstStyle/>
                    <a:p>
                      <a:endParaRPr lang="en-US" sz="2400" dirty="0">
                        <a:solidFill>
                          <a:srgbClr val="1F3A4E"/>
                        </a:solidFill>
                      </a:endParaRPr>
                    </a:p>
                  </a:txBody>
                  <a:tcPr/>
                </a:tc>
                <a:extLst>
                  <a:ext uri="{0D108BD9-81ED-4DB2-BD59-A6C34878D82A}">
                    <a16:rowId xmlns:a16="http://schemas.microsoft.com/office/drawing/2014/main" val="10006"/>
                  </a:ext>
                </a:extLst>
              </a:tr>
              <a:tr h="64482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200" b="1" noProof="0" dirty="0">
                          <a:solidFill>
                            <a:srgbClr val="FFC000"/>
                          </a:solidFill>
                          <a:latin typeface="Arial"/>
                          <a:cs typeface="Arial"/>
                        </a:rPr>
                        <a:t>Quality check your graphics</a:t>
                      </a:r>
                    </a:p>
                    <a:p>
                      <a:pPr marL="0" marR="0" lvl="0" indent="0" algn="l" defTabSz="1518341" rtl="0" eaLnBrk="1" fontAlgn="auto" latinLnBrk="0" hangingPunct="1">
                        <a:lnSpc>
                          <a:spcPct val="100000"/>
                        </a:lnSpc>
                        <a:spcBef>
                          <a:spcPts val="0"/>
                        </a:spcBef>
                        <a:spcAft>
                          <a:spcPts val="0"/>
                        </a:spcAft>
                        <a:buClrTx/>
                        <a:buSzTx/>
                        <a:buFontTx/>
                        <a:buNone/>
                        <a:tabLst/>
                        <a:defRPr/>
                      </a:pPr>
                      <a:r>
                        <a:rPr lang="en-US" sz="1100" noProof="0" dirty="0">
                          <a:solidFill>
                            <a:srgbClr val="D9D9D9"/>
                          </a:solidFill>
                          <a:latin typeface="Arial"/>
                          <a:cs typeface="Arial"/>
                        </a:rPr>
                        <a:t>Zoom in and look at your images at 100%-200% magnification. If they look clear, they will print well. </a:t>
                      </a:r>
                    </a:p>
                  </a:txBody>
                  <a:tcPr marL="182880" marT="137160">
                    <a:solidFill>
                      <a:srgbClr val="010101"/>
                    </a:solidFill>
                  </a:tcPr>
                </a:tc>
                <a:tc hMerge="1">
                  <a:txBody>
                    <a:bodyPr/>
                    <a:lstStyle/>
                    <a:p>
                      <a:endParaRPr lang="en-US" sz="2400" dirty="0">
                        <a:solidFill>
                          <a:srgbClr val="1F3A4E"/>
                        </a:solidFill>
                      </a:endParaRPr>
                    </a:p>
                  </a:txBody>
                  <a:tcPr>
                    <a:solidFill>
                      <a:schemeClr val="tx1">
                        <a:lumMod val="95000"/>
                        <a:lumOff val="5000"/>
                      </a:schemeClr>
                    </a:solidFill>
                  </a:tcPr>
                </a:tc>
                <a:extLst>
                  <a:ext uri="{0D108BD9-81ED-4DB2-BD59-A6C34878D82A}">
                    <a16:rowId xmlns:a16="http://schemas.microsoft.com/office/drawing/2014/main" val="10007"/>
                  </a:ext>
                </a:extLst>
              </a:tr>
              <a:tr h="1605299">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100" noProof="0" dirty="0">
                        <a:solidFill>
                          <a:schemeClr val="bg1"/>
                        </a:solidFill>
                        <a:latin typeface="Arial"/>
                        <a:cs typeface="Arial"/>
                      </a:endParaRPr>
                    </a:p>
                  </a:txBody>
                  <a:tcPr marL="182880" marT="137160">
                    <a:blipFill rotWithShape="1">
                      <a:blip r:embed="rId7"/>
                      <a:stretch>
                        <a:fillRect/>
                      </a:stretch>
                    </a:blipFill>
                  </a:tcPr>
                </a:tc>
                <a:tc hMerge="1">
                  <a:txBody>
                    <a:bodyPr/>
                    <a:lstStyle/>
                    <a:p>
                      <a:endParaRPr lang="en-US"/>
                    </a:p>
                  </a:txBody>
                  <a:tcPr/>
                </a:tc>
                <a:extLst>
                  <a:ext uri="{0D108BD9-81ED-4DB2-BD59-A6C34878D82A}">
                    <a16:rowId xmlns:a16="http://schemas.microsoft.com/office/drawing/2014/main" val="10010"/>
                  </a:ext>
                </a:extLst>
              </a:tr>
            </a:tbl>
          </a:graphicData>
        </a:graphic>
      </p:graphicFrame>
      <p:graphicFrame>
        <p:nvGraphicFramePr>
          <p:cNvPr id="12" name="Table 11">
            <a:extLst>
              <a:ext uri="{FF2B5EF4-FFF2-40B4-BE49-F238E27FC236}">
                <a16:creationId xmlns:a16="http://schemas.microsoft.com/office/drawing/2014/main" id="{63B867B5-4280-6E4C-B2F8-57E74114DAC1}"/>
              </a:ext>
            </a:extLst>
          </p:cNvPr>
          <p:cNvGraphicFramePr>
            <a:graphicFrameLocks noGrp="1"/>
          </p:cNvGraphicFramePr>
          <p:nvPr userDrawn="1">
            <p:extLst>
              <p:ext uri="{D42A27DB-BD31-4B8C-83A1-F6EECF244321}">
                <p14:modId xmlns:p14="http://schemas.microsoft.com/office/powerpoint/2010/main" val="1373173758"/>
              </p:ext>
            </p:extLst>
          </p:nvPr>
        </p:nvGraphicFramePr>
        <p:xfrm>
          <a:off x="33134784" y="-26718"/>
          <a:ext cx="6099844" cy="16632915"/>
        </p:xfrm>
        <a:graphic>
          <a:graphicData uri="http://schemas.openxmlformats.org/drawingml/2006/table">
            <a:tbl>
              <a:tblPr firstRow="1" bandRow="1">
                <a:tableStyleId>{5C22544A-7EE6-4342-B048-85BDC9FD1C3A}</a:tableStyleId>
              </a:tblPr>
              <a:tblGrid>
                <a:gridCol w="3056584">
                  <a:extLst>
                    <a:ext uri="{9D8B030D-6E8A-4147-A177-3AD203B41FA5}">
                      <a16:colId xmlns:a16="http://schemas.microsoft.com/office/drawing/2014/main" val="20000"/>
                    </a:ext>
                  </a:extLst>
                </a:gridCol>
                <a:gridCol w="3043260">
                  <a:extLst>
                    <a:ext uri="{9D8B030D-6E8A-4147-A177-3AD203B41FA5}">
                      <a16:colId xmlns:a16="http://schemas.microsoft.com/office/drawing/2014/main" val="4164475170"/>
                    </a:ext>
                  </a:extLst>
                </a:gridCol>
              </a:tblGrid>
              <a:tr h="855655">
                <a:tc gridSpan="2">
                  <a:txBody>
                    <a:bodyPr/>
                    <a:lstStyle/>
                    <a:p>
                      <a:pPr marL="0" marR="0" indent="0" algn="ctr" defTabSz="4388900" rtl="0" eaLnBrk="1" fontAlgn="auto" latinLnBrk="0" hangingPunct="1">
                        <a:lnSpc>
                          <a:spcPct val="100000"/>
                        </a:lnSpc>
                        <a:spcBef>
                          <a:spcPts val="0"/>
                        </a:spcBef>
                        <a:spcAft>
                          <a:spcPts val="0"/>
                        </a:spcAft>
                        <a:buClrTx/>
                        <a:buSzTx/>
                        <a:buFontTx/>
                        <a:buNone/>
                        <a:tabLst/>
                        <a:defRPr/>
                      </a:pPr>
                      <a:r>
                        <a:rPr lang="en-US" sz="2000" b="0" spc="600" dirty="0">
                          <a:solidFill>
                            <a:srgbClr val="1F3A4E"/>
                          </a:solidFill>
                          <a:latin typeface="Arial Black" panose="020B0A04020102020204" pitchFamily="34" charset="0"/>
                        </a:rPr>
                        <a:t>QUICK START GUIDE</a:t>
                      </a:r>
                      <a:br>
                        <a:rPr lang="en-US" sz="2000" b="0" spc="600" dirty="0">
                          <a:solidFill>
                            <a:srgbClr val="1F3A4E"/>
                          </a:solidFill>
                          <a:latin typeface="Arial Black" panose="020B0A04020102020204" pitchFamily="34" charset="0"/>
                        </a:rPr>
                      </a:br>
                      <a:r>
                        <a:rPr lang="en-US" sz="1600" b="1" spc="0" dirty="0">
                          <a:solidFill>
                            <a:srgbClr val="FF0000"/>
                          </a:solidFill>
                          <a:latin typeface="Trebuchet MS" pitchFamily="34" charset="0"/>
                        </a:rPr>
                        <a:t>(THIS SIDEBAR WILL NOT PRINT)</a:t>
                      </a:r>
                      <a:endParaRPr lang="en-US" sz="2000" b="1" spc="600" dirty="0">
                        <a:solidFill>
                          <a:schemeClr val="bg1"/>
                        </a:solidFill>
                        <a:latin typeface="Trebuchet MS" pitchFamily="34" charset="0"/>
                      </a:endParaRPr>
                    </a:p>
                  </a:txBody>
                  <a:tcPr marL="182880" marT="137160">
                    <a:solidFill>
                      <a:srgbClr val="FFC000"/>
                    </a:solidFill>
                  </a:tcPr>
                </a:tc>
                <a:tc hMerge="1">
                  <a:txBody>
                    <a:bodyPr/>
                    <a:lstStyle/>
                    <a:p>
                      <a:endParaRPr lang="en-US"/>
                    </a:p>
                  </a:txBody>
                  <a:tcPr/>
                </a:tc>
                <a:extLst>
                  <a:ext uri="{0D108BD9-81ED-4DB2-BD59-A6C34878D82A}">
                    <a16:rowId xmlns:a16="http://schemas.microsoft.com/office/drawing/2014/main" val="10000"/>
                  </a:ext>
                </a:extLst>
              </a:tr>
              <a:tr h="2710095">
                <a:tc gridSpan="2">
                  <a:txBody>
                    <a:bodyPr/>
                    <a:lstStyle/>
                    <a:p>
                      <a:pPr algn="l"/>
                      <a:r>
                        <a:rPr lang="en-US" sz="1400" b="1" baseline="0" dirty="0">
                          <a:solidFill>
                            <a:srgbClr val="FFC000"/>
                          </a:solidFill>
                          <a:latin typeface="Arial" panose="020B0604020202020204" pitchFamily="34" charset="0"/>
                          <a:cs typeface="Arial" panose="020B0604020202020204" pitchFamily="34" charset="0"/>
                        </a:rPr>
                        <a:t>How to change the template colors</a:t>
                      </a: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change the overall template color theme by clicking on the COLORS dropdown menu under the DESIGN tab. You can see a tutorial here: </a:t>
                      </a:r>
                      <a:r>
                        <a:rPr lang="en-US" sz="1200" dirty="0">
                          <a:solidFill>
                            <a:srgbClr val="FFC000"/>
                          </a:solidFill>
                          <a:hlinkClick r:id="rId8">
                            <a:extLst>
                              <a:ext uri="{A12FA001-AC4F-418D-AE19-62706E023703}">
                                <ahyp:hlinkClr xmlns:ahyp="http://schemas.microsoft.com/office/drawing/2018/hyperlinkcolor" val="tx"/>
                              </a:ext>
                            </a:extLst>
                          </a:hlinkClick>
                        </a:rPr>
                        <a:t>https://www.posterpresentations.com/how-to-change-the-research-poster-template-colors.html</a:t>
                      </a:r>
                      <a:endParaRPr lang="en-US" sz="1200" dirty="0">
                        <a:solidFill>
                          <a:srgbClr val="FFC000"/>
                        </a:solidFill>
                      </a:endParaRP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You can also manually change the color of individual elements by going to VIEW &gt; SLIDE MASTER. On the left side of your screen select the background master where you can change the template background, column sizes, etc. </a:t>
                      </a:r>
                    </a:p>
                    <a:p>
                      <a:pPr marL="0" indent="0" algn="l" defTabSz="114300"/>
                      <a:endParaRPr lang="en-US" sz="1200" b="0" baseline="0" dirty="0">
                        <a:solidFill>
                          <a:srgbClr val="D9D9D9"/>
                        </a:solidFill>
                        <a:latin typeface="Arial" panose="020B0604020202020204" pitchFamily="34" charset="0"/>
                        <a:cs typeface="Arial" panose="020B0604020202020204" pitchFamily="34" charset="0"/>
                      </a:endParaRPr>
                    </a:p>
                    <a:p>
                      <a:pPr marL="0" indent="0" algn="l" defTabSz="114300"/>
                      <a:r>
                        <a:rPr lang="en-US" sz="1200" b="0" baseline="0" dirty="0">
                          <a:solidFill>
                            <a:srgbClr val="D9D9D9"/>
                          </a:solidFill>
                          <a:latin typeface="Arial" panose="020B0604020202020204" pitchFamily="34" charset="0"/>
                          <a:cs typeface="Arial" panose="020B0604020202020204" pitchFamily="34" charset="0"/>
                        </a:rPr>
                        <a:t>After you finish working on the SLIDE MASTER, it is important that you go to VIEW &gt; NORMAL to continue working on your poster. </a:t>
                      </a:r>
                    </a:p>
                  </a:txBody>
                  <a:tcPr marL="182880" marT="137160">
                    <a:solidFill>
                      <a:schemeClr val="tx1"/>
                    </a:solidFill>
                  </a:tcPr>
                </a:tc>
                <a:tc hMerge="1">
                  <a:txBody>
                    <a:bodyPr/>
                    <a:lstStyle/>
                    <a:p>
                      <a:endParaRPr lang="en-US"/>
                    </a:p>
                  </a:txBody>
                  <a:tcPr/>
                </a:tc>
                <a:extLst>
                  <a:ext uri="{0D108BD9-81ED-4DB2-BD59-A6C34878D82A}">
                    <a16:rowId xmlns:a16="http://schemas.microsoft.com/office/drawing/2014/main" val="10001"/>
                  </a:ext>
                </a:extLst>
              </a:tr>
              <a:tr h="1786749">
                <a:tc gridSpan="2">
                  <a:txBody>
                    <a:bodyPr/>
                    <a:lstStyle/>
                    <a:p>
                      <a:r>
                        <a:rPr lang="en-US" sz="1400" b="1" dirty="0">
                          <a:solidFill>
                            <a:srgbClr val="FFC000"/>
                          </a:solidFill>
                          <a:latin typeface="Arial" panose="020B0604020202020204" pitchFamily="34" charset="0"/>
                          <a:cs typeface="Arial" panose="020B0604020202020204" pitchFamily="34" charset="0"/>
                        </a:rPr>
                        <a:t>How to change the column layout configuration</a:t>
                      </a:r>
                    </a:p>
                    <a:p>
                      <a:r>
                        <a:rPr lang="en-US" sz="1200" dirty="0">
                          <a:solidFill>
                            <a:srgbClr val="D9D9D9"/>
                          </a:solidFill>
                          <a:latin typeface="Arial" panose="020B0604020202020204" pitchFamily="34" charset="0"/>
                          <a:cs typeface="Arial" panose="020B0604020202020204" pitchFamily="34" charset="0"/>
                        </a:rPr>
                        <a:t>You can manually change the configuration on the columns by going to VIEW &gt; SLIDE MASTER. You can delete columns, resize them or modify them as needed for your layout. </a:t>
                      </a:r>
                    </a:p>
                    <a:p>
                      <a:pPr marL="0" marR="0" indent="0" algn="l" defTabSz="3765366" rtl="0" eaLnBrk="1" fontAlgn="auto" latinLnBrk="0" hangingPunct="1">
                        <a:lnSpc>
                          <a:spcPct val="100000"/>
                        </a:lnSpc>
                        <a:spcBef>
                          <a:spcPts val="0"/>
                        </a:spcBef>
                        <a:spcAft>
                          <a:spcPts val="0"/>
                        </a:spcAft>
                        <a:buClrTx/>
                        <a:buSzTx/>
                        <a:buFontTx/>
                        <a:buNone/>
                        <a:tabLst/>
                        <a:defRPr/>
                      </a:pPr>
                      <a:r>
                        <a:rPr lang="en-US" sz="1200" dirty="0">
                          <a:solidFill>
                            <a:srgbClr val="D9D9D9"/>
                          </a:solidFill>
                          <a:latin typeface="Arial" panose="020B0604020202020204" pitchFamily="34" charset="0"/>
                          <a:cs typeface="Arial" panose="020B0604020202020204" pitchFamily="34" charset="0"/>
                        </a:rPr>
                        <a:t>You can see a tutorial here: </a:t>
                      </a:r>
                      <a:r>
                        <a:rPr lang="en-US" sz="1200" u="sng" dirty="0">
                          <a:solidFill>
                            <a:srgbClr val="FFC000"/>
                          </a:solidFill>
                          <a:latin typeface="Arial" panose="020B0604020202020204" pitchFamily="34" charset="0"/>
                          <a:cs typeface="Arial" panose="020B0604020202020204" pitchFamily="34" charset="0"/>
                        </a:rPr>
                        <a:t>https://www.posterpresentations.com/how-to-change-the-column-configuration.html</a:t>
                      </a:r>
                      <a:endParaRPr lang="en-US" sz="3200" u="sng" dirty="0">
                        <a:solidFill>
                          <a:srgbClr val="FFC000"/>
                        </a:solidFill>
                      </a:endParaRPr>
                    </a:p>
                  </a:txBody>
                  <a:tcPr marL="182880" marT="137160">
                    <a:solidFill>
                      <a:schemeClr val="tx1"/>
                    </a:solidFill>
                  </a:tcPr>
                </a:tc>
                <a:tc hMerge="1">
                  <a:txBody>
                    <a:bodyPr/>
                    <a:lstStyle/>
                    <a:p>
                      <a:endParaRPr lang="en-US" dirty="0"/>
                    </a:p>
                  </a:txBody>
                  <a:tcPr marL="182880" marT="137160">
                    <a:solidFill>
                      <a:srgbClr val="010101"/>
                    </a:solidFill>
                  </a:tcPr>
                </a:tc>
                <a:extLst>
                  <a:ext uri="{0D108BD9-81ED-4DB2-BD59-A6C34878D82A}">
                    <a16:rowId xmlns:a16="http://schemas.microsoft.com/office/drawing/2014/main" val="10004"/>
                  </a:ext>
                </a:extLst>
              </a:tr>
              <a:tr h="2522040">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blipFill dpi="0" rotWithShape="1">
                      <a:blip r:embed="rId9">
                        <a:extLst>
                          <a:ext uri="{28A0092B-C50C-407E-A947-70E740481C1C}">
                            <a14:useLocalDpi xmlns:a14="http://schemas.microsoft.com/office/drawing/2010/main" val="0"/>
                          </a:ext>
                        </a:extLst>
                      </a:blip>
                      <a:srcRect/>
                      <a:stretch>
                        <a:fillRect/>
                      </a:stretch>
                    </a:blipFill>
                  </a:tcPr>
                </a:tc>
                <a:tc row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panose="020B0604020202020204" pitchFamily="34" charset="0"/>
                          <a:cs typeface="Arial" panose="020B0604020202020204" pitchFamily="34" charset="0"/>
                        </a:rPr>
                        <a:t>How to hide the QUICK START GUIDE bars from the sides of the template</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panose="020B0604020202020204" pitchFamily="34" charset="0"/>
                          <a:cs typeface="Arial" panose="020B0604020202020204" pitchFamily="34" charset="0"/>
                        </a:rPr>
                        <a:t>The Quick Start</a:t>
                      </a:r>
                      <a:r>
                        <a:rPr lang="en-US" sz="1200" baseline="0" noProof="0" dirty="0">
                          <a:solidFill>
                            <a:srgbClr val="D9D9D9"/>
                          </a:solidFill>
                          <a:latin typeface="Arial" panose="020B0604020202020204" pitchFamily="34" charset="0"/>
                          <a:cs typeface="Arial" panose="020B0604020202020204" pitchFamily="34" charset="0"/>
                        </a:rPr>
                        <a:t> Guides</a:t>
                      </a:r>
                      <a:r>
                        <a:rPr lang="en-US" sz="1200" noProof="0" dirty="0">
                          <a:solidFill>
                            <a:srgbClr val="D9D9D9"/>
                          </a:solidFill>
                          <a:latin typeface="Arial" panose="020B0604020202020204" pitchFamily="34" charset="0"/>
                          <a:cs typeface="Arial" panose="020B0604020202020204" pitchFamily="34" charset="0"/>
                        </a:rPr>
                        <a:t> </a:t>
                      </a:r>
                      <a:r>
                        <a:rPr lang="en-US" sz="1200" u="sng" noProof="0" dirty="0">
                          <a:solidFill>
                            <a:srgbClr val="D9D9D9"/>
                          </a:solidFill>
                          <a:latin typeface="Arial" panose="020B0604020202020204" pitchFamily="34" charset="0"/>
                          <a:cs typeface="Arial" panose="020B0604020202020204" pitchFamily="34" charset="0"/>
                        </a:rPr>
                        <a:t>are outside the template’s printable area</a:t>
                      </a:r>
                      <a:r>
                        <a:rPr lang="en-US" sz="1200" noProof="0" dirty="0">
                          <a:solidFill>
                            <a:srgbClr val="D9D9D9"/>
                          </a:solidFill>
                          <a:latin typeface="Arial" panose="020B0604020202020204" pitchFamily="34" charset="0"/>
                          <a:cs typeface="Arial" panose="020B0604020202020204" pitchFamily="34" charset="0"/>
                        </a:rPr>
                        <a:t> and they will not be on the printed poster</a:t>
                      </a:r>
                      <a:r>
                        <a:rPr lang="en-US" sz="1200" baseline="0" noProof="0" dirty="0">
                          <a:solidFill>
                            <a:srgbClr val="D9D9D9"/>
                          </a:solidFill>
                          <a:latin typeface="Arial" panose="020B0604020202020204" pitchFamily="34" charset="0"/>
                          <a:cs typeface="Arial" panose="020B0604020202020204" pitchFamily="34" charset="0"/>
                        </a:rPr>
                        <a:t>. </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If you create a PDF file from your template, the guides will not be included.</a:t>
                      </a: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baseline="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baseline="0" noProof="0" dirty="0">
                          <a:solidFill>
                            <a:srgbClr val="D9D9D9"/>
                          </a:solidFill>
                          <a:latin typeface="Arial" panose="020B0604020202020204" pitchFamily="34" charset="0"/>
                          <a:cs typeface="Arial" panose="020B0604020202020204" pitchFamily="34" charset="0"/>
                        </a:rPr>
                        <a:t>To hide the guides click on the </a:t>
                      </a:r>
                      <a:r>
                        <a:rPr lang="en-US" sz="1200" b="1" baseline="0" noProof="0" dirty="0">
                          <a:solidFill>
                            <a:srgbClr val="D9D9D9"/>
                          </a:solidFill>
                          <a:latin typeface="Arial" panose="020B0604020202020204" pitchFamily="34" charset="0"/>
                          <a:cs typeface="Arial" panose="020B0604020202020204" pitchFamily="34" charset="0"/>
                        </a:rPr>
                        <a:t>Home</a:t>
                      </a:r>
                      <a:r>
                        <a:rPr lang="en-US" sz="1200" baseline="0" noProof="0" dirty="0">
                          <a:solidFill>
                            <a:srgbClr val="D9D9D9"/>
                          </a:solidFill>
                          <a:latin typeface="Arial" panose="020B0604020202020204" pitchFamily="34" charset="0"/>
                          <a:cs typeface="Arial" panose="020B0604020202020204" pitchFamily="34" charset="0"/>
                        </a:rPr>
                        <a:t> tab (top of the screen) and then click on the </a:t>
                      </a:r>
                      <a:r>
                        <a:rPr lang="en-US" sz="1200" b="1"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 button below to see the available layouts. Choose the </a:t>
                      </a:r>
                      <a:r>
                        <a:rPr lang="en-US" sz="1200" b="1" baseline="0" noProof="0" dirty="0">
                          <a:solidFill>
                            <a:srgbClr val="D9D9D9"/>
                          </a:solidFill>
                          <a:latin typeface="Arial" panose="020B0604020202020204" pitchFamily="34" charset="0"/>
                          <a:cs typeface="Arial" panose="020B0604020202020204" pitchFamily="34" charset="0"/>
                        </a:rPr>
                        <a:t>Without Guides </a:t>
                      </a:r>
                      <a:r>
                        <a:rPr lang="en-US" sz="1200" b="0" baseline="0" noProof="0" dirty="0">
                          <a:solidFill>
                            <a:srgbClr val="D9D9D9"/>
                          </a:solidFill>
                          <a:latin typeface="Arial" panose="020B0604020202020204" pitchFamily="34" charset="0"/>
                          <a:cs typeface="Arial" panose="020B0604020202020204" pitchFamily="34" charset="0"/>
                        </a:rPr>
                        <a:t>layout</a:t>
                      </a:r>
                      <a:r>
                        <a:rPr lang="en-US" sz="1200" baseline="0" noProof="0" dirty="0">
                          <a:solidFill>
                            <a:srgbClr val="D9D9D9"/>
                          </a:solidFill>
                          <a:latin typeface="Arial" panose="020B0604020202020204" pitchFamily="34" charset="0"/>
                          <a:cs typeface="Arial" panose="020B0604020202020204" pitchFamily="34" charset="0"/>
                        </a:rPr>
                        <a:t>.</a:t>
                      </a:r>
                      <a:endParaRPr lang="en-US" sz="1200" noProof="0" dirty="0">
                        <a:solidFill>
                          <a:srgbClr val="D9D9D9"/>
                        </a:solidFill>
                        <a:latin typeface="Arial" panose="020B0604020202020204" pitchFamily="34" charset="0"/>
                        <a:cs typeface="Arial" panose="020B0604020202020204" pitchFamily="34" charset="0"/>
                      </a:endParaRPr>
                    </a:p>
                    <a:p>
                      <a:pPr marL="0" marR="0" lvl="0" indent="0" algn="l" defTabSz="114300"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extLst>
                  <a:ext uri="{0D108BD9-81ED-4DB2-BD59-A6C34878D82A}">
                    <a16:rowId xmlns:a16="http://schemas.microsoft.com/office/drawing/2014/main" val="10005"/>
                  </a:ext>
                </a:extLst>
              </a:tr>
              <a:tr h="1407064">
                <a:tc>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endParaRPr lang="en-US" sz="1200" noProof="0" dirty="0">
                        <a:solidFill>
                          <a:srgbClr val="D9D9D9"/>
                        </a:solidFill>
                        <a:latin typeface="Arial" panose="020B0604020202020204" pitchFamily="34" charset="0"/>
                        <a:cs typeface="Arial" panose="020B0604020202020204" pitchFamily="34" charset="0"/>
                      </a:endParaRPr>
                    </a:p>
                  </a:txBody>
                  <a:tcPr marL="182880" marT="137160">
                    <a:solidFill>
                      <a:srgbClr val="010101"/>
                    </a:solidFill>
                  </a:tcPr>
                </a:tc>
                <a:tc vMerge="1">
                  <a:txBody>
                    <a:bodyPr/>
                    <a:lstStyle/>
                    <a:p>
                      <a:endParaRPr lang="en-US"/>
                    </a:p>
                  </a:txBody>
                  <a:tcPr/>
                </a:tc>
                <a:extLst>
                  <a:ext uri="{0D108BD9-81ED-4DB2-BD59-A6C34878D82A}">
                    <a16:rowId xmlns:a16="http://schemas.microsoft.com/office/drawing/2014/main" val="1766341567"/>
                  </a:ext>
                </a:extLst>
              </a:tr>
              <a:tr h="1853928">
                <a:tc>
                  <a:txBody>
                    <a:bodyPr/>
                    <a:lstStyle/>
                    <a:p>
                      <a:r>
                        <a:rPr lang="en-US" sz="1400" b="1" dirty="0">
                          <a:solidFill>
                            <a:srgbClr val="FFC000"/>
                          </a:solidFill>
                          <a:latin typeface="Arial" panose="020B0604020202020204" pitchFamily="34" charset="0"/>
                          <a:cs typeface="Arial" panose="020B0604020202020204" pitchFamily="34" charset="0"/>
                        </a:rPr>
                        <a:t>How to</a:t>
                      </a:r>
                      <a:r>
                        <a:rPr lang="en-US" sz="1400" b="1" baseline="0" dirty="0">
                          <a:solidFill>
                            <a:srgbClr val="FFC000"/>
                          </a:solidFill>
                          <a:latin typeface="Arial" panose="020B0604020202020204" pitchFamily="34" charset="0"/>
                          <a:cs typeface="Arial" panose="020B0604020202020204" pitchFamily="34" charset="0"/>
                        </a:rPr>
                        <a:t> preview your poster prior to printing</a:t>
                      </a:r>
                      <a:endParaRPr lang="en-US" sz="1400" b="1" dirty="0">
                        <a:solidFill>
                          <a:srgbClr val="FFC000"/>
                        </a:solidFill>
                        <a:latin typeface="Arial" panose="020B0604020202020204" pitchFamily="34" charset="0"/>
                        <a:cs typeface="Arial" panose="020B0604020202020204" pitchFamily="34" charset="0"/>
                      </a:endParaRPr>
                    </a:p>
                    <a:p>
                      <a:r>
                        <a:rPr lang="en-US" sz="1200" dirty="0">
                          <a:solidFill>
                            <a:srgbClr val="D9D9D9"/>
                          </a:solidFill>
                          <a:latin typeface="Arial" panose="020B0604020202020204" pitchFamily="34" charset="0"/>
                          <a:cs typeface="Arial" panose="020B0604020202020204" pitchFamily="34" charset="0"/>
                        </a:rPr>
                        <a:t>You can preview your poster at any time by pressing the </a:t>
                      </a:r>
                      <a:r>
                        <a:rPr lang="en-US" sz="1200" dirty="0">
                          <a:solidFill>
                            <a:srgbClr val="FFC000"/>
                          </a:solidFill>
                          <a:latin typeface="Arial" panose="020B0604020202020204" pitchFamily="34" charset="0"/>
                          <a:cs typeface="Arial" panose="020B0604020202020204" pitchFamily="34" charset="0"/>
                        </a:rPr>
                        <a:t>F5 key</a:t>
                      </a:r>
                      <a:r>
                        <a:rPr lang="en-US" sz="1200" dirty="0">
                          <a:solidFill>
                            <a:srgbClr val="D9D9D9"/>
                          </a:solidFill>
                          <a:latin typeface="Arial" panose="020B0604020202020204" pitchFamily="34" charset="0"/>
                          <a:cs typeface="Arial" panose="020B0604020202020204" pitchFamily="34" charset="0"/>
                        </a:rPr>
                        <a:t> on your keyboard. You will see on the screen what's on your poster and how it should look when printed. Press the </a:t>
                      </a:r>
                      <a:r>
                        <a:rPr lang="en-US" sz="1200" dirty="0">
                          <a:solidFill>
                            <a:srgbClr val="FFC000"/>
                          </a:solidFill>
                          <a:latin typeface="Arial" panose="020B0604020202020204" pitchFamily="34" charset="0"/>
                          <a:cs typeface="Arial" panose="020B0604020202020204" pitchFamily="34" charset="0"/>
                        </a:rPr>
                        <a:t>ESC key </a:t>
                      </a:r>
                      <a:r>
                        <a:rPr lang="en-US" sz="1200" dirty="0">
                          <a:solidFill>
                            <a:srgbClr val="D9D9D9"/>
                          </a:solidFill>
                          <a:latin typeface="Arial" panose="020B0604020202020204" pitchFamily="34" charset="0"/>
                          <a:cs typeface="Arial" panose="020B0604020202020204" pitchFamily="34" charset="0"/>
                        </a:rPr>
                        <a:t>to exit Preview.</a:t>
                      </a:r>
                    </a:p>
                  </a:txBody>
                  <a:tcPr marL="182880" marT="137160">
                    <a:solidFill>
                      <a:srgbClr val="010101"/>
                    </a:solidFill>
                  </a:tcPr>
                </a:tc>
                <a:tc>
                  <a:txBody>
                    <a:bodyPr/>
                    <a:lstStyle/>
                    <a:p>
                      <a:pPr algn="ctr"/>
                      <a:r>
                        <a:rPr lang="en-US" sz="6600" b="1" dirty="0">
                          <a:solidFill>
                            <a:srgbClr val="D9D9D9"/>
                          </a:solidFill>
                          <a:latin typeface="Arial" panose="020B0604020202020204" pitchFamily="34" charset="0"/>
                          <a:cs typeface="Arial" panose="020B0604020202020204" pitchFamily="34" charset="0"/>
                        </a:rPr>
                        <a:t>F5</a:t>
                      </a:r>
                      <a:r>
                        <a:rPr lang="en-US" sz="1200" baseline="0" dirty="0">
                          <a:solidFill>
                            <a:srgbClr val="D9D9D9"/>
                          </a:solidFill>
                          <a:latin typeface="Arial" panose="020B0604020202020204" pitchFamily="34" charset="0"/>
                          <a:cs typeface="Arial" panose="020B0604020202020204" pitchFamily="34" charset="0"/>
                        </a:rPr>
                        <a:t> </a:t>
                      </a:r>
                      <a:endParaRPr lang="en-US" sz="3200" dirty="0"/>
                    </a:p>
                  </a:txBody>
                  <a:tcPr marL="182880" marT="137160" anchor="ctr">
                    <a:solidFill>
                      <a:schemeClr val="tx1">
                        <a:lumMod val="95000"/>
                        <a:lumOff val="5000"/>
                      </a:schemeClr>
                    </a:solidFill>
                  </a:tcPr>
                </a:tc>
                <a:extLst>
                  <a:ext uri="{0D108BD9-81ED-4DB2-BD59-A6C34878D82A}">
                    <a16:rowId xmlns:a16="http://schemas.microsoft.com/office/drawing/2014/main" val="10006"/>
                  </a:ext>
                </a:extLst>
              </a:tr>
              <a:tr h="2764124">
                <a:tc gridSpan="2">
                  <a:txBody>
                    <a:bodyPr/>
                    <a:lstStyle/>
                    <a:p>
                      <a:pPr marL="0" marR="0" lvl="0" indent="0" algn="l" defTabSz="1518341" rtl="0" eaLnBrk="1" fontAlgn="auto" latinLnBrk="0" hangingPunct="1">
                        <a:lnSpc>
                          <a:spcPct val="100000"/>
                        </a:lnSpc>
                        <a:spcBef>
                          <a:spcPts val="0"/>
                        </a:spcBef>
                        <a:spcAft>
                          <a:spcPts val="0"/>
                        </a:spcAft>
                        <a:buClrTx/>
                        <a:buSzTx/>
                        <a:buFontTx/>
                        <a:buNone/>
                        <a:tabLst/>
                        <a:defRPr/>
                      </a:pPr>
                      <a:r>
                        <a:rPr lang="en-US" sz="1400" b="1" noProof="0" dirty="0">
                          <a:solidFill>
                            <a:srgbClr val="FFC000"/>
                          </a:solidFill>
                          <a:latin typeface="Arial"/>
                          <a:cs typeface="Arial"/>
                        </a:rPr>
                        <a:t>How to print your poster</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When you are ready to have your poster printed go online to </a:t>
                      </a:r>
                      <a:r>
                        <a:rPr lang="en-US" sz="1200" noProof="0" dirty="0">
                          <a:solidFill>
                            <a:srgbClr val="FFC000"/>
                          </a:solidFill>
                          <a:latin typeface="Arial"/>
                          <a:cs typeface="Arial"/>
                        </a:rPr>
                        <a:t>PosterPresentations.com</a:t>
                      </a:r>
                      <a:r>
                        <a:rPr lang="en-US" sz="1200" noProof="0" dirty="0">
                          <a:solidFill>
                            <a:srgbClr val="D9D9D9"/>
                          </a:solidFill>
                          <a:latin typeface="Arial"/>
                          <a:cs typeface="Arial"/>
                        </a:rPr>
                        <a:t> and click on the "</a:t>
                      </a:r>
                      <a:r>
                        <a:rPr lang="en-US" sz="1200" noProof="0" dirty="0">
                          <a:solidFill>
                            <a:srgbClr val="FFC000"/>
                          </a:solidFill>
                          <a:latin typeface="Arial"/>
                          <a:cs typeface="Arial"/>
                        </a:rPr>
                        <a:t>Order Your Poster</a:t>
                      </a:r>
                      <a:r>
                        <a:rPr lang="en-US" sz="1200" noProof="0" dirty="0">
                          <a:solidFill>
                            <a:srgbClr val="D9D9D9"/>
                          </a:solidFill>
                          <a:latin typeface="Arial"/>
                          <a:cs typeface="Arial"/>
                        </a:rPr>
                        <a:t>" button. You can have your poster printed on professional papers, fabric for easy traveling and a variety of other materials. </a:t>
                      </a:r>
                    </a:p>
                    <a:p>
                      <a:pPr marL="0" marR="0" lvl="0" indent="0" algn="l" defTabSz="114300" rtl="0" eaLnBrk="1" fontAlgn="auto" latinLnBrk="0" hangingPunct="1">
                        <a:lnSpc>
                          <a:spcPct val="100000"/>
                        </a:lnSpc>
                        <a:spcBef>
                          <a:spcPts val="0"/>
                        </a:spcBef>
                        <a:spcAft>
                          <a:spcPts val="0"/>
                        </a:spcAft>
                        <a:buClrTx/>
                        <a:buSzTx/>
                        <a:buFontTx/>
                        <a:buNone/>
                        <a:tabLst/>
                        <a:defRPr/>
                      </a:pPr>
                      <a:r>
                        <a:rPr lang="en-US" sz="1200" noProof="0" dirty="0">
                          <a:solidFill>
                            <a:srgbClr val="D9D9D9"/>
                          </a:solidFill>
                          <a:latin typeface="Arial"/>
                          <a:cs typeface="Arial"/>
                        </a:rPr>
                        <a:t>If you submit a PowerPoint document, you will be receiving a PDF proof for your approval prior to printing. If your order is placed and paid for before noon (Pacific time) Monday-Friday, your order will ship out that same day. FedEx Next day, Second day, Third day, and Free Ground services are offered. </a:t>
                      </a:r>
                    </a:p>
                    <a:p>
                      <a:pPr marL="0" marR="0" lvl="0" indent="0" algn="l" defTabSz="114300" rtl="0" eaLnBrk="1" fontAlgn="auto" latinLnBrk="0" hangingPunct="1">
                        <a:lnSpc>
                          <a:spcPct val="100000"/>
                        </a:lnSpc>
                        <a:spcBef>
                          <a:spcPts val="0"/>
                        </a:spcBef>
                        <a:spcAft>
                          <a:spcPts val="0"/>
                        </a:spcAft>
                        <a:buClrTx/>
                        <a:buSzTx/>
                        <a:buFontTx/>
                        <a:buNone/>
                        <a:tabLst/>
                        <a:defRPr/>
                      </a:pPr>
                      <a:br>
                        <a:rPr lang="en-US" sz="1200" noProof="0" dirty="0">
                          <a:solidFill>
                            <a:srgbClr val="D9D9D9"/>
                          </a:solidFill>
                          <a:latin typeface="Arial"/>
                          <a:cs typeface="Arial"/>
                        </a:rPr>
                      </a:br>
                      <a:r>
                        <a:rPr lang="en-US" sz="1200" noProof="0" dirty="0">
                          <a:solidFill>
                            <a:srgbClr val="D9D9D9"/>
                          </a:solidFill>
                          <a:latin typeface="Arial"/>
                          <a:cs typeface="Arial"/>
                        </a:rPr>
                        <a:t>Go to </a:t>
                      </a:r>
                      <a:r>
                        <a:rPr lang="en-US" sz="1200" noProof="0" dirty="0">
                          <a:solidFill>
                            <a:srgbClr val="FFC000"/>
                          </a:solidFill>
                          <a:latin typeface="Arial"/>
                          <a:cs typeface="Arial"/>
                        </a:rPr>
                        <a:t>PosterPresentations.com</a:t>
                      </a:r>
                      <a:r>
                        <a:rPr lang="en-US" sz="1200" noProof="0" dirty="0">
                          <a:solidFill>
                            <a:srgbClr val="D9D9D9"/>
                          </a:solidFill>
                          <a:latin typeface="Arial"/>
                          <a:cs typeface="Arial"/>
                        </a:rPr>
                        <a:t> for more information.</a:t>
                      </a:r>
                    </a:p>
                  </a:txBody>
                  <a:tcPr marL="182880" marT="137160">
                    <a:solidFill>
                      <a:srgbClr val="010101"/>
                    </a:solidFill>
                  </a:tcPr>
                </a:tc>
                <a:tc hMerge="1">
                  <a:txBody>
                    <a:bodyPr/>
                    <a:lstStyle/>
                    <a:p>
                      <a:endParaRPr lang="en-US"/>
                    </a:p>
                  </a:txBody>
                  <a:tcPr/>
                </a:tc>
                <a:extLst>
                  <a:ext uri="{0D108BD9-81ED-4DB2-BD59-A6C34878D82A}">
                    <a16:rowId xmlns:a16="http://schemas.microsoft.com/office/drawing/2014/main" val="10007"/>
                  </a:ext>
                </a:extLst>
              </a:tr>
              <a:tr h="659987">
                <a:tc gridSpan="2">
                  <a:txBody>
                    <a:bodyPr/>
                    <a:lstStyle/>
                    <a:p>
                      <a:endParaRPr lang="en-US" sz="1200" dirty="0">
                        <a:solidFill>
                          <a:srgbClr val="1F3A4E"/>
                        </a:solidFill>
                      </a:endParaRPr>
                    </a:p>
                  </a:txBody>
                  <a:tcPr marL="182880" marT="137160">
                    <a:blipFill dpi="0" rotWithShape="1">
                      <a:blip r:embed="rId10">
                        <a:extLst>
                          <a:ext uri="{28A0092B-C50C-407E-A947-70E740481C1C}">
                            <a14:useLocalDpi xmlns:a14="http://schemas.microsoft.com/office/drawing/2010/main" val="0"/>
                          </a:ext>
                        </a:extLst>
                      </a:blip>
                      <a:srcRect/>
                      <a:stretch>
                        <a:fillRect/>
                      </a:stretch>
                    </a:blipFill>
                  </a:tcPr>
                </a:tc>
                <a:tc hMerge="1">
                  <a:txBody>
                    <a:bodyPr/>
                    <a:lstStyle/>
                    <a:p>
                      <a:endParaRPr lang="en-US"/>
                    </a:p>
                  </a:txBody>
                  <a:tcPr/>
                </a:tc>
                <a:extLst>
                  <a:ext uri="{0D108BD9-81ED-4DB2-BD59-A6C34878D82A}">
                    <a16:rowId xmlns:a16="http://schemas.microsoft.com/office/drawing/2014/main" val="10008"/>
                  </a:ext>
                </a:extLst>
              </a:tr>
              <a:tr h="2073273">
                <a:tc>
                  <a:txBody>
                    <a:bodyPr/>
                    <a:lstStyle/>
                    <a:p>
                      <a:pPr>
                        <a:lnSpc>
                          <a:spcPts val="2600"/>
                        </a:lnSpc>
                      </a:pPr>
                      <a:r>
                        <a:rPr lang="en-US" sz="1100" dirty="0">
                          <a:solidFill>
                            <a:schemeClr val="bg1">
                              <a:lumMod val="85000"/>
                            </a:schemeClr>
                          </a:solidFill>
                          <a:latin typeface="Arial"/>
                          <a:cs typeface="Arial"/>
                        </a:rPr>
                        <a:t>© 2019</a:t>
                      </a:r>
                      <a:r>
                        <a:rPr lang="en-US" sz="1100" baseline="0" dirty="0">
                          <a:solidFill>
                            <a:schemeClr val="bg1">
                              <a:lumMod val="85000"/>
                            </a:schemeClr>
                          </a:solidFill>
                          <a:latin typeface="Arial"/>
                          <a:cs typeface="Arial"/>
                        </a:rPr>
                        <a:t> </a:t>
                      </a:r>
                      <a:r>
                        <a:rPr lang="en-US" sz="1100" dirty="0">
                          <a:solidFill>
                            <a:schemeClr val="bg1">
                              <a:lumMod val="85000"/>
                            </a:schemeClr>
                          </a:solidFill>
                          <a:latin typeface="Arial"/>
                          <a:cs typeface="Arial"/>
                        </a:rPr>
                        <a:t>PosterPresentations.com</a:t>
                      </a:r>
                      <a:br>
                        <a:rPr lang="en-US" sz="1100" dirty="0">
                          <a:solidFill>
                            <a:schemeClr val="bg1">
                              <a:lumMod val="85000"/>
                            </a:schemeClr>
                          </a:solidFill>
                          <a:latin typeface="Arial"/>
                          <a:cs typeface="Arial"/>
                        </a:rPr>
                      </a:br>
                      <a:r>
                        <a:rPr lang="en-US" sz="1100" dirty="0">
                          <a:solidFill>
                            <a:schemeClr val="bg1">
                              <a:lumMod val="85000"/>
                            </a:schemeClr>
                          </a:solidFill>
                          <a:latin typeface="Arial"/>
                          <a:cs typeface="Arial"/>
                        </a:rPr>
                        <a:t>2117 Fourth Street ,</a:t>
                      </a:r>
                      <a:r>
                        <a:rPr lang="en-US" sz="1100" baseline="0" dirty="0">
                          <a:solidFill>
                            <a:schemeClr val="bg1">
                              <a:lumMod val="85000"/>
                            </a:schemeClr>
                          </a:solidFill>
                          <a:latin typeface="Arial"/>
                          <a:cs typeface="Arial"/>
                        </a:rPr>
                        <a:t> STE C        </a:t>
                      </a:r>
                    </a:p>
                    <a:p>
                      <a:pPr>
                        <a:lnSpc>
                          <a:spcPts val="2600"/>
                        </a:lnSpc>
                      </a:pPr>
                      <a:r>
                        <a:rPr lang="en-US" sz="1100" baseline="0" dirty="0">
                          <a:solidFill>
                            <a:schemeClr val="bg1">
                              <a:lumMod val="85000"/>
                            </a:schemeClr>
                          </a:solidFill>
                          <a:latin typeface="Arial"/>
                          <a:cs typeface="Arial"/>
                        </a:rPr>
                        <a:t>Berkeley CA 94710 USA</a:t>
                      </a:r>
                      <a:endParaRPr lang="en-US" sz="1100" dirty="0">
                        <a:solidFill>
                          <a:schemeClr val="bg1">
                            <a:lumMod val="85000"/>
                          </a:schemeClr>
                        </a:solidFill>
                        <a:latin typeface="Arial"/>
                        <a:cs typeface="Arial"/>
                      </a:endParaRPr>
                    </a:p>
                  </a:txBody>
                  <a:tcPr marL="182880" marT="137160">
                    <a:solidFill>
                      <a:srgbClr val="010101"/>
                    </a:solidFill>
                  </a:tcPr>
                </a:tc>
                <a:tc>
                  <a:txBody>
                    <a:bodyPr/>
                    <a:lstStyle/>
                    <a:p>
                      <a:pPr marL="0" marR="0" indent="0" algn="l" defTabSz="4388900" rtl="0" eaLnBrk="1" fontAlgn="auto" latinLnBrk="0" hangingPunct="1">
                        <a:lnSpc>
                          <a:spcPct val="100000"/>
                        </a:lnSpc>
                        <a:spcBef>
                          <a:spcPts val="0"/>
                        </a:spcBef>
                        <a:spcAft>
                          <a:spcPts val="0"/>
                        </a:spcAft>
                        <a:buClrTx/>
                        <a:buSzTx/>
                        <a:buFontTx/>
                        <a:buNone/>
                        <a:tabLst/>
                        <a:defRPr/>
                      </a:pPr>
                      <a:r>
                        <a:rPr lang="en-US" sz="1200" b="1" dirty="0">
                          <a:solidFill>
                            <a:srgbClr val="D0D0D0"/>
                          </a:solidFill>
                          <a:latin typeface="Arial"/>
                          <a:cs typeface="Arial"/>
                        </a:rPr>
                        <a:t>For complete tutorials</a:t>
                      </a:r>
                      <a:r>
                        <a:rPr lang="en-US" sz="1200" b="1" baseline="0" dirty="0">
                          <a:solidFill>
                            <a:srgbClr val="D0D0D0"/>
                          </a:solidFill>
                          <a:latin typeface="Arial"/>
                          <a:cs typeface="Arial"/>
                        </a:rPr>
                        <a:t> visit:</a:t>
                      </a:r>
                    </a:p>
                    <a:p>
                      <a:pPr marL="0" marR="0" indent="0" algn="l" defTabSz="4388900" rtl="0" eaLnBrk="1" fontAlgn="auto" latinLnBrk="0" hangingPunct="1">
                        <a:lnSpc>
                          <a:spcPct val="100000"/>
                        </a:lnSpc>
                        <a:spcBef>
                          <a:spcPts val="0"/>
                        </a:spcBef>
                        <a:spcAft>
                          <a:spcPts val="0"/>
                        </a:spcAft>
                        <a:buClrTx/>
                        <a:buSzTx/>
                        <a:buFontTx/>
                        <a:buNone/>
                        <a:tabLst/>
                        <a:defRPr/>
                      </a:pPr>
                      <a:r>
                        <a:rPr lang="en-US" sz="1050" b="1" dirty="0">
                          <a:solidFill>
                            <a:srgbClr val="FFC000"/>
                          </a:solidFill>
                          <a:latin typeface="Arial"/>
                          <a:cs typeface="Arial"/>
                        </a:rPr>
                        <a:t>https://www.posterpresentations.com/helpdesk.html</a:t>
                      </a:r>
                      <a:endParaRPr lang="en-US" dirty="0"/>
                    </a:p>
                  </a:txBody>
                  <a:tcPr marL="182880" marT="137160">
                    <a:solidFill>
                      <a:srgbClr val="010101"/>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594141641"/>
      </p:ext>
    </p:extLst>
  </p:cSld>
  <p:clrMap bg1="dk1" tx1="lt1" bg2="dk2" tx2="lt2" accent1="accent1" accent2="accent2" accent3="accent3" accent4="accent4" accent5="accent5" accent6="accent6" hlink="hlink" folHlink="folHlink"/>
  <p:sldLayoutIdLst>
    <p:sldLayoutId id="2147483655" r:id="rId1"/>
    <p:sldLayoutId id="2147483695" r:id="rId2"/>
  </p:sldLayoutIdLst>
  <p:txStyles>
    <p:titleStyle>
      <a:lvl1pPr algn="ctr" defTabSz="2194450" rtl="0" eaLnBrk="1" latinLnBrk="0" hangingPunct="1">
        <a:spcBef>
          <a:spcPct val="0"/>
        </a:spcBef>
        <a:buNone/>
        <a:defRPr sz="4400" kern="1200">
          <a:solidFill>
            <a:schemeClr val="bg1"/>
          </a:solidFill>
          <a:latin typeface="Trebuchet MS" pitchFamily="34" charset="0"/>
          <a:ea typeface="+mj-ea"/>
          <a:cs typeface="+mj-cs"/>
        </a:defRPr>
      </a:lvl1pPr>
    </p:titleStyle>
    <p:bodyStyle>
      <a:lvl1pPr marL="381000" indent="-381000" algn="l" defTabSz="2194450" rtl="0" eaLnBrk="1" latinLnBrk="0" hangingPunct="1">
        <a:spcBef>
          <a:spcPct val="20000"/>
        </a:spcBef>
        <a:buFont typeface="Arial" pitchFamily="34" charset="0"/>
        <a:buChar char="•"/>
        <a:tabLst/>
        <a:defRPr sz="2400" kern="1200">
          <a:solidFill>
            <a:schemeClr val="tx1"/>
          </a:solidFill>
          <a:latin typeface="+mn-lt"/>
          <a:ea typeface="+mn-ea"/>
          <a:cs typeface="+mn-cs"/>
        </a:defRPr>
      </a:lvl1pPr>
      <a:lvl2pPr marL="381000" indent="-381000" algn="l" defTabSz="2194450" rtl="0" eaLnBrk="1" latinLnBrk="0" hangingPunct="1">
        <a:spcBef>
          <a:spcPct val="20000"/>
        </a:spcBef>
        <a:buFont typeface="Arial" pitchFamily="34" charset="0"/>
        <a:buChar char="–"/>
        <a:tabLst/>
        <a:defRPr sz="2000" kern="1200">
          <a:solidFill>
            <a:schemeClr val="tx1"/>
          </a:solidFill>
          <a:latin typeface="+mn-lt"/>
          <a:ea typeface="+mn-ea"/>
          <a:cs typeface="+mn-cs"/>
        </a:defRPr>
      </a:lvl2pPr>
      <a:lvl3pPr marL="381000" indent="-381000" algn="l" defTabSz="2194450" rtl="0" eaLnBrk="1" latinLnBrk="0" hangingPunct="1">
        <a:spcBef>
          <a:spcPct val="20000"/>
        </a:spcBef>
        <a:buFont typeface="Arial" pitchFamily="34" charset="0"/>
        <a:buChar char="•"/>
        <a:tabLst/>
        <a:defRPr sz="1600" kern="1200">
          <a:solidFill>
            <a:schemeClr val="tx1"/>
          </a:solidFill>
          <a:latin typeface="+mn-lt"/>
          <a:ea typeface="+mn-ea"/>
          <a:cs typeface="+mn-cs"/>
        </a:defRPr>
      </a:lvl3pPr>
      <a:lvl4pPr marL="381000" indent="-381000" algn="l" defTabSz="2194450" rtl="0" eaLnBrk="1" latinLnBrk="0" hangingPunct="1">
        <a:spcBef>
          <a:spcPct val="20000"/>
        </a:spcBef>
        <a:buFont typeface="Arial" pitchFamily="34" charset="0"/>
        <a:buChar char="–"/>
        <a:tabLst/>
        <a:defRPr sz="1200" kern="1200">
          <a:solidFill>
            <a:schemeClr val="tx1"/>
          </a:solidFill>
          <a:latin typeface="+mn-lt"/>
          <a:ea typeface="+mn-ea"/>
          <a:cs typeface="+mn-cs"/>
        </a:defRPr>
      </a:lvl4pPr>
      <a:lvl5pPr marL="381000" indent="-381000" algn="l" defTabSz="2194450" rtl="0" eaLnBrk="1" latinLnBrk="0" hangingPunct="1">
        <a:spcBef>
          <a:spcPct val="20000"/>
        </a:spcBef>
        <a:buFont typeface="Arial" pitchFamily="34" charset="0"/>
        <a:buChar char="»"/>
        <a:tabLst/>
        <a:defRPr sz="1200" kern="1200">
          <a:solidFill>
            <a:schemeClr val="tx1"/>
          </a:solidFill>
          <a:latin typeface="+mn-lt"/>
          <a:ea typeface="+mn-ea"/>
          <a:cs typeface="+mn-cs"/>
        </a:defRPr>
      </a:lvl5pPr>
      <a:lvl6pPr marL="603473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6pPr>
      <a:lvl7pPr marL="7131963"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7pPr>
      <a:lvl8pPr marL="822918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8pPr>
      <a:lvl9pPr marL="9326414"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9pPr>
    </p:bodyStyle>
    <p:otherStyle>
      <a:defPPr>
        <a:defRPr lang="en-US"/>
      </a:defPPr>
      <a:lvl1pPr marL="0" algn="l" defTabSz="2194450" rtl="0" eaLnBrk="1" latinLnBrk="0" hangingPunct="1">
        <a:defRPr sz="4300" kern="1200">
          <a:solidFill>
            <a:schemeClr val="tx1"/>
          </a:solidFill>
          <a:latin typeface="+mn-lt"/>
          <a:ea typeface="+mn-ea"/>
          <a:cs typeface="+mn-cs"/>
        </a:defRPr>
      </a:lvl1pPr>
      <a:lvl2pPr marL="1097226" algn="l" defTabSz="2194450" rtl="0" eaLnBrk="1" latinLnBrk="0" hangingPunct="1">
        <a:defRPr sz="4300" kern="1200">
          <a:solidFill>
            <a:schemeClr val="tx1"/>
          </a:solidFill>
          <a:latin typeface="+mn-lt"/>
          <a:ea typeface="+mn-ea"/>
          <a:cs typeface="+mn-cs"/>
        </a:defRPr>
      </a:lvl2pPr>
      <a:lvl3pPr marL="2194450" algn="l" defTabSz="2194450" rtl="0" eaLnBrk="1" latinLnBrk="0" hangingPunct="1">
        <a:defRPr sz="4300" kern="1200">
          <a:solidFill>
            <a:schemeClr val="tx1"/>
          </a:solidFill>
          <a:latin typeface="+mn-lt"/>
          <a:ea typeface="+mn-ea"/>
          <a:cs typeface="+mn-cs"/>
        </a:defRPr>
      </a:lvl3pPr>
      <a:lvl4pPr marL="3291676" algn="l" defTabSz="2194450" rtl="0" eaLnBrk="1" latinLnBrk="0" hangingPunct="1">
        <a:defRPr sz="4300" kern="1200">
          <a:solidFill>
            <a:schemeClr val="tx1"/>
          </a:solidFill>
          <a:latin typeface="+mn-lt"/>
          <a:ea typeface="+mn-ea"/>
          <a:cs typeface="+mn-cs"/>
        </a:defRPr>
      </a:lvl4pPr>
      <a:lvl5pPr marL="4388901" algn="l" defTabSz="2194450" rtl="0" eaLnBrk="1" latinLnBrk="0" hangingPunct="1">
        <a:defRPr sz="4300" kern="1200">
          <a:solidFill>
            <a:schemeClr val="tx1"/>
          </a:solidFill>
          <a:latin typeface="+mn-lt"/>
          <a:ea typeface="+mn-ea"/>
          <a:cs typeface="+mn-cs"/>
        </a:defRPr>
      </a:lvl5pPr>
      <a:lvl6pPr marL="5486126" algn="l" defTabSz="2194450" rtl="0" eaLnBrk="1" latinLnBrk="0" hangingPunct="1">
        <a:defRPr sz="4300" kern="1200">
          <a:solidFill>
            <a:schemeClr val="tx1"/>
          </a:solidFill>
          <a:latin typeface="+mn-lt"/>
          <a:ea typeface="+mn-ea"/>
          <a:cs typeface="+mn-cs"/>
        </a:defRPr>
      </a:lvl6pPr>
      <a:lvl7pPr marL="6583352" algn="l" defTabSz="2194450" rtl="0" eaLnBrk="1" latinLnBrk="0" hangingPunct="1">
        <a:defRPr sz="4300" kern="1200">
          <a:solidFill>
            <a:schemeClr val="tx1"/>
          </a:solidFill>
          <a:latin typeface="+mn-lt"/>
          <a:ea typeface="+mn-ea"/>
          <a:cs typeface="+mn-cs"/>
        </a:defRPr>
      </a:lvl7pPr>
      <a:lvl8pPr marL="7680576" algn="l" defTabSz="2194450" rtl="0" eaLnBrk="1" latinLnBrk="0" hangingPunct="1">
        <a:defRPr sz="4300" kern="1200">
          <a:solidFill>
            <a:schemeClr val="tx1"/>
          </a:solidFill>
          <a:latin typeface="+mn-lt"/>
          <a:ea typeface="+mn-ea"/>
          <a:cs typeface="+mn-cs"/>
        </a:defRPr>
      </a:lvl8pPr>
      <a:lvl9pPr marL="8777802" algn="l" defTabSz="2194450" rtl="0" eaLnBrk="1" latinLnBrk="0" hangingPunct="1">
        <a:defRPr sz="43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20000"/>
                <a:lumOff val="80000"/>
              </a:schemeClr>
            </a:gs>
            <a:gs pos="99000">
              <a:schemeClr val="accent1">
                <a:lumMod val="20000"/>
                <a:lumOff val="80000"/>
              </a:schemeClr>
            </a:gs>
          </a:gsLst>
          <a:lin ang="5400000" scaled="1"/>
          <a:tileRect/>
        </a:gradFill>
        <a:effectLst/>
      </p:bgPr>
    </p:bg>
    <p:spTree>
      <p:nvGrpSpPr>
        <p:cNvPr id="1" name=""/>
        <p:cNvGrpSpPr/>
        <p:nvPr/>
      </p:nvGrpSpPr>
      <p:grpSpPr>
        <a:xfrm>
          <a:off x="0" y="0"/>
          <a:ext cx="0" cy="0"/>
          <a:chOff x="0" y="0"/>
          <a:chExt cx="0" cy="0"/>
        </a:xfrm>
      </p:grpSpPr>
      <p:sp>
        <p:nvSpPr>
          <p:cNvPr id="10" name="Rectangle 36">
            <a:extLst>
              <a:ext uri="{FF2B5EF4-FFF2-40B4-BE49-F238E27FC236}">
                <a16:creationId xmlns:a16="http://schemas.microsoft.com/office/drawing/2014/main" id="{B82F2237-BAB6-704C-82F3-FA64CC22DF29}"/>
              </a:ext>
            </a:extLst>
          </p:cNvPr>
          <p:cNvSpPr>
            <a:spLocks noChangeArrowheads="1"/>
          </p:cNvSpPr>
          <p:nvPr userDrawn="1"/>
        </p:nvSpPr>
        <p:spPr bwMode="auto">
          <a:xfrm>
            <a:off x="0" y="0"/>
            <a:ext cx="32918400" cy="2400300"/>
          </a:xfrm>
          <a:prstGeom prst="rect">
            <a:avLst/>
          </a:prstGeom>
          <a:solidFill>
            <a:schemeClr val="accent1"/>
          </a:solidFill>
          <a:ln w="9525">
            <a:noFill/>
            <a:miter lim="800000"/>
            <a:headEnd/>
            <a:tailEnd/>
          </a:ln>
          <a:effectLst/>
        </p:spPr>
        <p:txBody>
          <a:bodyPr wrap="none" lIns="45718" tIns="22859" rIns="45718" bIns="22859" anchor="ctr"/>
          <a:lstStyle/>
          <a:p>
            <a:pPr>
              <a:defRPr/>
            </a:pPr>
            <a:endParaRPr lang="en-US" sz="2457" dirty="0"/>
          </a:p>
        </p:txBody>
      </p:sp>
      <p:sp>
        <p:nvSpPr>
          <p:cNvPr id="13" name="Rounded Rectangle 12">
            <a:extLst>
              <a:ext uri="{FF2B5EF4-FFF2-40B4-BE49-F238E27FC236}">
                <a16:creationId xmlns:a16="http://schemas.microsoft.com/office/drawing/2014/main" id="{D485C5EC-23A0-7D40-81CB-4F3ADD296005}"/>
              </a:ext>
            </a:extLst>
          </p:cNvPr>
          <p:cNvSpPr/>
          <p:nvPr userDrawn="1"/>
        </p:nvSpPr>
        <p:spPr>
          <a:xfrm>
            <a:off x="228600" y="2687927"/>
            <a:ext cx="6355080"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dirty="0"/>
          </a:p>
        </p:txBody>
      </p:sp>
      <p:sp>
        <p:nvSpPr>
          <p:cNvPr id="29" name="Rounded Rectangle 28">
            <a:extLst>
              <a:ext uri="{FF2B5EF4-FFF2-40B4-BE49-F238E27FC236}">
                <a16:creationId xmlns:a16="http://schemas.microsoft.com/office/drawing/2014/main" id="{FB7E1ED3-C5C4-3442-BA2D-502AE27F2860}"/>
              </a:ext>
            </a:extLst>
          </p:cNvPr>
          <p:cNvSpPr/>
          <p:nvPr userDrawn="1"/>
        </p:nvSpPr>
        <p:spPr>
          <a:xfrm>
            <a:off x="13281660" y="2687927"/>
            <a:ext cx="6355080"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a:effectLst>
            <a:outerShdw blurRad="50800" dist="50800" dir="5400000" sx="1000" sy="1000" algn="ctr" rotWithShape="0">
              <a:srgbClr val="000000">
                <a:alpha val="43137"/>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dirty="0"/>
          </a:p>
        </p:txBody>
      </p:sp>
      <p:sp>
        <p:nvSpPr>
          <p:cNvPr id="30" name="Rounded Rectangle 29">
            <a:extLst>
              <a:ext uri="{FF2B5EF4-FFF2-40B4-BE49-F238E27FC236}">
                <a16:creationId xmlns:a16="http://schemas.microsoft.com/office/drawing/2014/main" id="{3245A3C7-C474-8D47-9441-9BCC37531821}"/>
              </a:ext>
            </a:extLst>
          </p:cNvPr>
          <p:cNvSpPr/>
          <p:nvPr userDrawn="1"/>
        </p:nvSpPr>
        <p:spPr>
          <a:xfrm>
            <a:off x="19808190" y="2687927"/>
            <a:ext cx="6355080"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dirty="0"/>
          </a:p>
        </p:txBody>
      </p:sp>
      <p:sp>
        <p:nvSpPr>
          <p:cNvPr id="31" name="Rounded Rectangle 30">
            <a:extLst>
              <a:ext uri="{FF2B5EF4-FFF2-40B4-BE49-F238E27FC236}">
                <a16:creationId xmlns:a16="http://schemas.microsoft.com/office/drawing/2014/main" id="{26B3EB23-1B8E-D644-9397-F0D3C1F712F9}"/>
              </a:ext>
            </a:extLst>
          </p:cNvPr>
          <p:cNvSpPr/>
          <p:nvPr userDrawn="1"/>
        </p:nvSpPr>
        <p:spPr>
          <a:xfrm>
            <a:off x="26334720" y="2687927"/>
            <a:ext cx="6355080"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dirty="0"/>
          </a:p>
        </p:txBody>
      </p:sp>
      <p:sp>
        <p:nvSpPr>
          <p:cNvPr id="32" name="Rounded Rectangle 31">
            <a:extLst>
              <a:ext uri="{FF2B5EF4-FFF2-40B4-BE49-F238E27FC236}">
                <a16:creationId xmlns:a16="http://schemas.microsoft.com/office/drawing/2014/main" id="{F61B3511-74B8-C246-AF48-05E5D5A1652E}"/>
              </a:ext>
            </a:extLst>
          </p:cNvPr>
          <p:cNvSpPr/>
          <p:nvPr userDrawn="1"/>
        </p:nvSpPr>
        <p:spPr>
          <a:xfrm>
            <a:off x="6755130" y="2687927"/>
            <a:ext cx="6355080" cy="13368338"/>
          </a:xfrm>
          <a:prstGeom prst="roundRect">
            <a:avLst>
              <a:gd name="adj" fmla="val 1996"/>
            </a:avLst>
          </a:prstGeom>
          <a:gradFill>
            <a:gsLst>
              <a:gs pos="0">
                <a:schemeClr val="accent1">
                  <a:lumMod val="5000"/>
                  <a:lumOff val="95000"/>
                </a:schemeClr>
              </a:gs>
              <a:gs pos="100000">
                <a:schemeClr val="accent1">
                  <a:lumMod val="10000"/>
                  <a:lumOff val="90000"/>
                </a:schemeClr>
              </a:gs>
            </a:gsLst>
            <a:lin ang="5400000" scaled="1"/>
          </a:gradFill>
          <a:ln w="3175">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57" dirty="0"/>
          </a:p>
        </p:txBody>
      </p:sp>
      <p:cxnSp>
        <p:nvCxnSpPr>
          <p:cNvPr id="34" name="Straight Connector 33">
            <a:extLst>
              <a:ext uri="{FF2B5EF4-FFF2-40B4-BE49-F238E27FC236}">
                <a16:creationId xmlns:a16="http://schemas.microsoft.com/office/drawing/2014/main" id="{457BE808-A53B-994E-80E2-9E761219D543}"/>
              </a:ext>
            </a:extLst>
          </p:cNvPr>
          <p:cNvCxnSpPr>
            <a:cxnSpLocks/>
          </p:cNvCxnSpPr>
          <p:nvPr userDrawn="1"/>
        </p:nvCxnSpPr>
        <p:spPr>
          <a:xfrm>
            <a:off x="0" y="2407349"/>
            <a:ext cx="32918400" cy="0"/>
          </a:xfrm>
          <a:prstGeom prst="line">
            <a:avLst/>
          </a:prstGeom>
          <a:ln w="381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Box 14">
            <a:extLst>
              <a:ext uri="{FF2B5EF4-FFF2-40B4-BE49-F238E27FC236}">
                <a16:creationId xmlns:a16="http://schemas.microsoft.com/office/drawing/2014/main" id="{6F021384-9D9E-C046-B556-0297142CC9AC}"/>
              </a:ext>
            </a:extLst>
          </p:cNvPr>
          <p:cNvSpPr txBox="1">
            <a:spLocks noChangeArrowheads="1"/>
          </p:cNvSpPr>
          <p:nvPr userDrawn="1"/>
        </p:nvSpPr>
        <p:spPr bwMode="auto">
          <a:xfrm>
            <a:off x="364499" y="16126753"/>
            <a:ext cx="1571625" cy="170719"/>
          </a:xfrm>
          <a:prstGeom prst="rect">
            <a:avLst/>
          </a:prstGeom>
          <a:noFill/>
          <a:ln w="9525">
            <a:noFill/>
            <a:miter lim="800000"/>
            <a:headEnd/>
            <a:tailEnd/>
          </a:ln>
          <a:effectLst/>
        </p:spPr>
        <p:txBody>
          <a:bodyPr wrap="square" lIns="45632" tIns="22812" rIns="45632" bIns="22812">
            <a:spAutoFit/>
          </a:bodyPr>
          <a:lstStyle/>
          <a:p>
            <a:pPr eaLnBrk="0" hangingPunct="0">
              <a:lnSpc>
                <a:spcPct val="65000"/>
              </a:lnSpc>
              <a:spcBef>
                <a:spcPct val="50000"/>
              </a:spcBef>
              <a:defRPr/>
            </a:pPr>
            <a:r>
              <a:rPr lang="en-US" sz="250" b="1" dirty="0">
                <a:solidFill>
                  <a:schemeClr val="bg1">
                    <a:lumMod val="75000"/>
                  </a:schemeClr>
                </a:solidFill>
                <a:latin typeface="Arial" charset="0"/>
              </a:rPr>
              <a:t>RESEARCH POSTER PRESENTATION TEMPLATE  © 2019</a:t>
            </a:r>
          </a:p>
          <a:p>
            <a:pPr marL="0" marR="0" lvl="0" indent="0" algn="l" defTabSz="2821185" rtl="0" eaLnBrk="0" fontAlgn="auto" latinLnBrk="0" hangingPunct="0">
              <a:lnSpc>
                <a:spcPct val="65000"/>
              </a:lnSpc>
              <a:spcBef>
                <a:spcPct val="50000"/>
              </a:spcBef>
              <a:spcAft>
                <a:spcPts val="0"/>
              </a:spcAft>
              <a:buClrTx/>
              <a:buSzTx/>
              <a:buFontTx/>
              <a:buNone/>
              <a:tabLst/>
              <a:defRPr/>
            </a:pPr>
            <a:r>
              <a:rPr lang="en-US" sz="550" b="1" dirty="0">
                <a:solidFill>
                  <a:schemeClr val="bg1">
                    <a:lumMod val="75000"/>
                  </a:schemeClr>
                </a:solidFill>
                <a:latin typeface="Arial" charset="0"/>
              </a:rPr>
              <a:t>www.PosterPresentations.com</a:t>
            </a:r>
            <a:endParaRPr lang="en-US" sz="400" b="1" dirty="0">
              <a:solidFill>
                <a:schemeClr val="bg1">
                  <a:lumMod val="75000"/>
                </a:schemeClr>
              </a:solidFill>
              <a:latin typeface="Arial" charset="0"/>
            </a:endParaRPr>
          </a:p>
        </p:txBody>
      </p:sp>
    </p:spTree>
    <p:extLst>
      <p:ext uri="{BB962C8B-B14F-4D97-AF65-F5344CB8AC3E}">
        <p14:creationId xmlns:p14="http://schemas.microsoft.com/office/powerpoint/2010/main" val="1065181471"/>
      </p:ext>
    </p:extLst>
  </p:cSld>
  <p:clrMap bg1="lt1" tx1="dk1" bg2="lt2" tx2="dk2" accent1="accent1" accent2="accent2" accent3="accent3" accent4="accent4" accent5="accent5" accent6="accent6" hlink="hlink" folHlink="folHlink"/>
  <p:sldLayoutIdLst>
    <p:sldLayoutId id="2147483657" r:id="rId1"/>
    <p:sldLayoutId id="2147483696" r:id="rId2"/>
  </p:sldLayoutIdLst>
  <p:txStyles>
    <p:titleStyle>
      <a:lvl1pPr algn="ctr" defTabSz="2194450" rtl="0" eaLnBrk="1" latinLnBrk="0" hangingPunct="1">
        <a:spcBef>
          <a:spcPct val="0"/>
        </a:spcBef>
        <a:buNone/>
        <a:defRPr sz="4400" kern="1200">
          <a:solidFill>
            <a:schemeClr val="bg1"/>
          </a:solidFill>
          <a:latin typeface="Trebuchet MS" pitchFamily="34" charset="0"/>
          <a:ea typeface="+mj-ea"/>
          <a:cs typeface="+mj-cs"/>
        </a:defRPr>
      </a:lvl1pPr>
    </p:titleStyle>
    <p:bodyStyle>
      <a:lvl1pPr marL="381000" indent="-381000" algn="l" defTabSz="2194450" rtl="0" eaLnBrk="1" latinLnBrk="0" hangingPunct="1">
        <a:spcBef>
          <a:spcPct val="20000"/>
        </a:spcBef>
        <a:buFont typeface="Arial" pitchFamily="34" charset="0"/>
        <a:buChar char="•"/>
        <a:tabLst/>
        <a:defRPr sz="2400" kern="1200">
          <a:solidFill>
            <a:schemeClr val="tx1"/>
          </a:solidFill>
          <a:latin typeface="+mn-lt"/>
          <a:ea typeface="+mn-ea"/>
          <a:cs typeface="+mn-cs"/>
        </a:defRPr>
      </a:lvl1pPr>
      <a:lvl2pPr marL="381000" indent="-381000" algn="l" defTabSz="2194450" rtl="0" eaLnBrk="1" latinLnBrk="0" hangingPunct="1">
        <a:spcBef>
          <a:spcPct val="20000"/>
        </a:spcBef>
        <a:buFont typeface="Arial" pitchFamily="34" charset="0"/>
        <a:buChar char="–"/>
        <a:tabLst/>
        <a:defRPr sz="2000" kern="1200">
          <a:solidFill>
            <a:schemeClr val="tx1"/>
          </a:solidFill>
          <a:latin typeface="+mn-lt"/>
          <a:ea typeface="+mn-ea"/>
          <a:cs typeface="+mn-cs"/>
        </a:defRPr>
      </a:lvl2pPr>
      <a:lvl3pPr marL="381000" indent="-381000" algn="l" defTabSz="2194450" rtl="0" eaLnBrk="1" latinLnBrk="0" hangingPunct="1">
        <a:spcBef>
          <a:spcPct val="20000"/>
        </a:spcBef>
        <a:buFont typeface="Arial" pitchFamily="34" charset="0"/>
        <a:buChar char="•"/>
        <a:tabLst/>
        <a:defRPr sz="1600" kern="1200">
          <a:solidFill>
            <a:schemeClr val="tx1"/>
          </a:solidFill>
          <a:latin typeface="+mn-lt"/>
          <a:ea typeface="+mn-ea"/>
          <a:cs typeface="+mn-cs"/>
        </a:defRPr>
      </a:lvl3pPr>
      <a:lvl4pPr marL="381000" indent="-381000" algn="l" defTabSz="2194450" rtl="0" eaLnBrk="1" latinLnBrk="0" hangingPunct="1">
        <a:spcBef>
          <a:spcPct val="20000"/>
        </a:spcBef>
        <a:buFont typeface="Arial" pitchFamily="34" charset="0"/>
        <a:buChar char="–"/>
        <a:tabLst/>
        <a:defRPr sz="1200" kern="1200">
          <a:solidFill>
            <a:schemeClr val="tx1"/>
          </a:solidFill>
          <a:latin typeface="+mn-lt"/>
          <a:ea typeface="+mn-ea"/>
          <a:cs typeface="+mn-cs"/>
        </a:defRPr>
      </a:lvl4pPr>
      <a:lvl5pPr marL="381000" indent="-381000" algn="l" defTabSz="2194450" rtl="0" eaLnBrk="1" latinLnBrk="0" hangingPunct="1">
        <a:spcBef>
          <a:spcPct val="20000"/>
        </a:spcBef>
        <a:buFont typeface="Arial" pitchFamily="34" charset="0"/>
        <a:buChar char="»"/>
        <a:tabLst/>
        <a:defRPr sz="1200" kern="1200">
          <a:solidFill>
            <a:schemeClr val="tx1"/>
          </a:solidFill>
          <a:latin typeface="+mn-lt"/>
          <a:ea typeface="+mn-ea"/>
          <a:cs typeface="+mn-cs"/>
        </a:defRPr>
      </a:lvl5pPr>
      <a:lvl6pPr marL="603473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6pPr>
      <a:lvl7pPr marL="7131963"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7pPr>
      <a:lvl8pPr marL="822918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8pPr>
      <a:lvl9pPr marL="9326414"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9pPr>
    </p:bodyStyle>
    <p:otherStyle>
      <a:defPPr>
        <a:defRPr lang="en-US"/>
      </a:defPPr>
      <a:lvl1pPr marL="0" algn="l" defTabSz="2194450" rtl="0" eaLnBrk="1" latinLnBrk="0" hangingPunct="1">
        <a:defRPr sz="4300" kern="1200">
          <a:solidFill>
            <a:schemeClr val="tx1"/>
          </a:solidFill>
          <a:latin typeface="+mn-lt"/>
          <a:ea typeface="+mn-ea"/>
          <a:cs typeface="+mn-cs"/>
        </a:defRPr>
      </a:lvl1pPr>
      <a:lvl2pPr marL="1097226" algn="l" defTabSz="2194450" rtl="0" eaLnBrk="1" latinLnBrk="0" hangingPunct="1">
        <a:defRPr sz="4300" kern="1200">
          <a:solidFill>
            <a:schemeClr val="tx1"/>
          </a:solidFill>
          <a:latin typeface="+mn-lt"/>
          <a:ea typeface="+mn-ea"/>
          <a:cs typeface="+mn-cs"/>
        </a:defRPr>
      </a:lvl2pPr>
      <a:lvl3pPr marL="2194450" algn="l" defTabSz="2194450" rtl="0" eaLnBrk="1" latinLnBrk="0" hangingPunct="1">
        <a:defRPr sz="4300" kern="1200">
          <a:solidFill>
            <a:schemeClr val="tx1"/>
          </a:solidFill>
          <a:latin typeface="+mn-lt"/>
          <a:ea typeface="+mn-ea"/>
          <a:cs typeface="+mn-cs"/>
        </a:defRPr>
      </a:lvl3pPr>
      <a:lvl4pPr marL="3291676" algn="l" defTabSz="2194450" rtl="0" eaLnBrk="1" latinLnBrk="0" hangingPunct="1">
        <a:defRPr sz="4300" kern="1200">
          <a:solidFill>
            <a:schemeClr val="tx1"/>
          </a:solidFill>
          <a:latin typeface="+mn-lt"/>
          <a:ea typeface="+mn-ea"/>
          <a:cs typeface="+mn-cs"/>
        </a:defRPr>
      </a:lvl4pPr>
      <a:lvl5pPr marL="4388901" algn="l" defTabSz="2194450" rtl="0" eaLnBrk="1" latinLnBrk="0" hangingPunct="1">
        <a:defRPr sz="4300" kern="1200">
          <a:solidFill>
            <a:schemeClr val="tx1"/>
          </a:solidFill>
          <a:latin typeface="+mn-lt"/>
          <a:ea typeface="+mn-ea"/>
          <a:cs typeface="+mn-cs"/>
        </a:defRPr>
      </a:lvl5pPr>
      <a:lvl6pPr marL="5486126" algn="l" defTabSz="2194450" rtl="0" eaLnBrk="1" latinLnBrk="0" hangingPunct="1">
        <a:defRPr sz="4300" kern="1200">
          <a:solidFill>
            <a:schemeClr val="tx1"/>
          </a:solidFill>
          <a:latin typeface="+mn-lt"/>
          <a:ea typeface="+mn-ea"/>
          <a:cs typeface="+mn-cs"/>
        </a:defRPr>
      </a:lvl6pPr>
      <a:lvl7pPr marL="6583352" algn="l" defTabSz="2194450" rtl="0" eaLnBrk="1" latinLnBrk="0" hangingPunct="1">
        <a:defRPr sz="4300" kern="1200">
          <a:solidFill>
            <a:schemeClr val="tx1"/>
          </a:solidFill>
          <a:latin typeface="+mn-lt"/>
          <a:ea typeface="+mn-ea"/>
          <a:cs typeface="+mn-cs"/>
        </a:defRPr>
      </a:lvl7pPr>
      <a:lvl8pPr marL="7680576" algn="l" defTabSz="2194450" rtl="0" eaLnBrk="1" latinLnBrk="0" hangingPunct="1">
        <a:defRPr sz="4300" kern="1200">
          <a:solidFill>
            <a:schemeClr val="tx1"/>
          </a:solidFill>
          <a:latin typeface="+mn-lt"/>
          <a:ea typeface="+mn-ea"/>
          <a:cs typeface="+mn-cs"/>
        </a:defRPr>
      </a:lvl8pPr>
      <a:lvl9pPr marL="8777802" algn="l" defTabSz="2194450" rtl="0" eaLnBrk="1" latinLnBrk="0" hangingPunct="1">
        <a:defRPr sz="43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kaggle.com/datasets/karkavelrajaj/amazon-sales-dataset" TargetMode="External"/><Relationship Id="rId3" Type="http://schemas.openxmlformats.org/officeDocument/2006/relationships/chart" Target="../charts/chart2.xml"/><Relationship Id="rId7" Type="http://schemas.openxmlformats.org/officeDocument/2006/relationships/chart" Target="../charts/chart6.xml"/><Relationship Id="rId2" Type="http://schemas.openxmlformats.org/officeDocument/2006/relationships/chart" Target="../charts/chart1.xml"/><Relationship Id="rId1" Type="http://schemas.openxmlformats.org/officeDocument/2006/relationships/slideLayout" Target="../slideLayouts/slideLayout4.xml"/><Relationship Id="rId6" Type="http://schemas.openxmlformats.org/officeDocument/2006/relationships/chart" Target="../charts/chart5.xml"/><Relationship Id="rId11" Type="http://schemas.openxmlformats.org/officeDocument/2006/relationships/image" Target="../media/image8.jpeg"/><Relationship Id="rId5" Type="http://schemas.openxmlformats.org/officeDocument/2006/relationships/chart" Target="../charts/chart4.xml"/><Relationship Id="rId10" Type="http://schemas.openxmlformats.org/officeDocument/2006/relationships/image" Target="../media/image7.png"/><Relationship Id="rId4" Type="http://schemas.openxmlformats.org/officeDocument/2006/relationships/chart" Target="../charts/chart3.xml"/><Relationship Id="rId9" Type="http://schemas.openxmlformats.org/officeDocument/2006/relationships/chart" Target="../charts/char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20000"/>
                <a:lumOff val="80000"/>
              </a:schemeClr>
            </a:gs>
            <a:gs pos="99000">
              <a:schemeClr val="accent1">
                <a:lumMod val="20000"/>
                <a:lumOff val="80000"/>
              </a:schemeClr>
            </a:gs>
          </a:gsLst>
          <a:lin ang="2700000" scaled="1"/>
          <a:tileRect/>
        </a:gradFill>
        <a:effectLst/>
      </p:bgPr>
    </p:bg>
    <p:spTree>
      <p:nvGrpSpPr>
        <p:cNvPr id="1" name=""/>
        <p:cNvGrpSpPr/>
        <p:nvPr/>
      </p:nvGrpSpPr>
      <p:grpSpPr>
        <a:xfrm>
          <a:off x="0" y="0"/>
          <a:ext cx="0" cy="0"/>
          <a:chOff x="0" y="0"/>
          <a:chExt cx="0" cy="0"/>
        </a:xfrm>
      </p:grpSpPr>
      <p:sp>
        <p:nvSpPr>
          <p:cNvPr id="27" name="Text Placeholder 26">
            <a:extLst>
              <a:ext uri="{FF2B5EF4-FFF2-40B4-BE49-F238E27FC236}">
                <a16:creationId xmlns:a16="http://schemas.microsoft.com/office/drawing/2014/main" id="{9C68ACDA-313C-D8DD-14C2-7656F54DBC82}"/>
              </a:ext>
            </a:extLst>
          </p:cNvPr>
          <p:cNvSpPr>
            <a:spLocks noGrp="1"/>
          </p:cNvSpPr>
          <p:nvPr>
            <p:ph type="body" sz="quarter" idx="12"/>
          </p:nvPr>
        </p:nvSpPr>
        <p:spPr/>
        <p:txBody>
          <a:bodyPr/>
          <a:lstStyle/>
          <a:p>
            <a:r>
              <a:rPr lang="en-US" sz="4800" b="1" dirty="0">
                <a:solidFill>
                  <a:schemeClr val="bg2">
                    <a:lumMod val="50000"/>
                    <a:lumOff val="50000"/>
                  </a:schemeClr>
                </a:solidFill>
              </a:rPr>
              <a:t>Amazon Sales Dataset</a:t>
            </a:r>
            <a:endParaRPr lang="en-CA" dirty="0"/>
          </a:p>
        </p:txBody>
      </p:sp>
      <p:sp>
        <p:nvSpPr>
          <p:cNvPr id="26" name="Text Placeholder 25">
            <a:extLst>
              <a:ext uri="{FF2B5EF4-FFF2-40B4-BE49-F238E27FC236}">
                <a16:creationId xmlns:a16="http://schemas.microsoft.com/office/drawing/2014/main" id="{EBF70408-0C65-CE78-E729-6D9789DD2616}"/>
              </a:ext>
            </a:extLst>
          </p:cNvPr>
          <p:cNvSpPr>
            <a:spLocks noGrp="1"/>
          </p:cNvSpPr>
          <p:nvPr>
            <p:ph type="body" sz="quarter" idx="11"/>
          </p:nvPr>
        </p:nvSpPr>
        <p:spPr/>
        <p:txBody>
          <a:bodyPr/>
          <a:lstStyle/>
          <a:p>
            <a:r>
              <a:rPr lang="en-US" dirty="0"/>
              <a:t>By Mohammad Al Hussein</a:t>
            </a:r>
            <a:endParaRPr lang="en-CA" dirty="0"/>
          </a:p>
        </p:txBody>
      </p:sp>
      <p:sp>
        <p:nvSpPr>
          <p:cNvPr id="25" name="Text Placeholder 24">
            <a:extLst>
              <a:ext uri="{FF2B5EF4-FFF2-40B4-BE49-F238E27FC236}">
                <a16:creationId xmlns:a16="http://schemas.microsoft.com/office/drawing/2014/main" id="{C00A759E-5FA7-0D0A-BC2D-E5793744C613}"/>
              </a:ext>
            </a:extLst>
          </p:cNvPr>
          <p:cNvSpPr>
            <a:spLocks noGrp="1"/>
          </p:cNvSpPr>
          <p:nvPr>
            <p:ph type="body" sz="quarter" idx="10"/>
          </p:nvPr>
        </p:nvSpPr>
        <p:spPr/>
        <p:txBody>
          <a:bodyPr/>
          <a:lstStyle/>
          <a:p>
            <a:r>
              <a:rPr lang="en-US" dirty="0"/>
              <a:t>Correlation One DA9 Cohort Program</a:t>
            </a:r>
            <a:endParaRPr lang="en-CA" dirty="0"/>
          </a:p>
        </p:txBody>
      </p:sp>
      <p:sp>
        <p:nvSpPr>
          <p:cNvPr id="28" name="Text Placeholder 27">
            <a:extLst>
              <a:ext uri="{FF2B5EF4-FFF2-40B4-BE49-F238E27FC236}">
                <a16:creationId xmlns:a16="http://schemas.microsoft.com/office/drawing/2014/main" id="{09A82650-09F8-E0A7-AEA8-298AEB2F5269}"/>
              </a:ext>
            </a:extLst>
          </p:cNvPr>
          <p:cNvSpPr>
            <a:spLocks noGrp="1"/>
          </p:cNvSpPr>
          <p:nvPr>
            <p:ph type="body" sz="quarter" idx="15"/>
          </p:nvPr>
        </p:nvSpPr>
        <p:spPr>
          <a:solidFill>
            <a:schemeClr val="accent1"/>
          </a:solidFill>
        </p:spPr>
        <p:txBody>
          <a:bodyPr/>
          <a:lstStyle/>
          <a:p>
            <a:r>
              <a:rPr lang="en-US" dirty="0">
                <a:solidFill>
                  <a:schemeClr val="bg1"/>
                </a:solidFill>
              </a:rPr>
              <a:t>BUSINESS CONTEXT</a:t>
            </a:r>
            <a:endParaRPr lang="en-CA" dirty="0">
              <a:solidFill>
                <a:schemeClr val="bg1"/>
              </a:solidFill>
            </a:endParaRPr>
          </a:p>
        </p:txBody>
      </p:sp>
      <p:sp>
        <p:nvSpPr>
          <p:cNvPr id="29" name="Text Placeholder 28">
            <a:extLst>
              <a:ext uri="{FF2B5EF4-FFF2-40B4-BE49-F238E27FC236}">
                <a16:creationId xmlns:a16="http://schemas.microsoft.com/office/drawing/2014/main" id="{6900F751-F3CC-30B4-EDA2-4F15B6BBE061}"/>
              </a:ext>
            </a:extLst>
          </p:cNvPr>
          <p:cNvSpPr>
            <a:spLocks noGrp="1"/>
          </p:cNvSpPr>
          <p:nvPr>
            <p:ph type="body" sz="quarter" idx="16"/>
          </p:nvPr>
        </p:nvSpPr>
        <p:spPr>
          <a:xfrm>
            <a:off x="228601" y="3228607"/>
            <a:ext cx="6324600" cy="2953125"/>
          </a:xfrm>
        </p:spPr>
        <p:txBody>
          <a:bodyPr/>
          <a:lstStyle/>
          <a:p>
            <a:r>
              <a:rPr lang="en-CA" sz="2000" kern="0" dirty="0">
                <a:effectLst/>
                <a:latin typeface="+mj-lt"/>
                <a:ea typeface="Tahoma" panose="020B0604030504040204" pitchFamily="34" charset="0"/>
                <a:cs typeface="Tahoma" panose="020B0604030504040204" pitchFamily="34" charset="0"/>
              </a:rPr>
              <a:t>The primary goal of this project is to analyze the Amazon Sales dataset and identify insights based on the data. The Amazon Sales dataset is a valuable resource for businesses. It provides a great deal of information about customer behavior, product trends, and market conditions. valuable insights can be gained that can help researchers and business owners make better decisions about their products and services.</a:t>
            </a:r>
            <a:endParaRPr lang="en-CA" sz="2000" kern="100" dirty="0">
              <a:effectLst/>
              <a:latin typeface="+mj-lt"/>
              <a:ea typeface="Tahoma" panose="020B0604030504040204" pitchFamily="34" charset="0"/>
              <a:cs typeface="Tahoma" panose="020B0604030504040204" pitchFamily="34" charset="0"/>
            </a:endParaRPr>
          </a:p>
          <a:p>
            <a:endParaRPr lang="en-CA" dirty="0"/>
          </a:p>
        </p:txBody>
      </p:sp>
      <p:sp>
        <p:nvSpPr>
          <p:cNvPr id="31" name="Text Placeholder 30">
            <a:extLst>
              <a:ext uri="{FF2B5EF4-FFF2-40B4-BE49-F238E27FC236}">
                <a16:creationId xmlns:a16="http://schemas.microsoft.com/office/drawing/2014/main" id="{F168444E-8FDD-D071-D83B-18EA27B4A0DD}"/>
              </a:ext>
            </a:extLst>
          </p:cNvPr>
          <p:cNvSpPr>
            <a:spLocks noGrp="1"/>
          </p:cNvSpPr>
          <p:nvPr>
            <p:ph type="body" sz="quarter" idx="18"/>
          </p:nvPr>
        </p:nvSpPr>
        <p:spPr>
          <a:solidFill>
            <a:schemeClr val="accent1"/>
          </a:solidFill>
        </p:spPr>
        <p:txBody>
          <a:bodyPr/>
          <a:lstStyle/>
          <a:p>
            <a:r>
              <a:rPr lang="en-US" dirty="0">
                <a:solidFill>
                  <a:schemeClr val="bg1"/>
                </a:solidFill>
              </a:rPr>
              <a:t>TOP 15 CATEGORIES</a:t>
            </a:r>
            <a:endParaRPr lang="en-CA" dirty="0">
              <a:solidFill>
                <a:schemeClr val="bg1"/>
              </a:solidFill>
            </a:endParaRPr>
          </a:p>
        </p:txBody>
      </p:sp>
      <p:sp>
        <p:nvSpPr>
          <p:cNvPr id="12" name="Text Placeholder 11">
            <a:extLst>
              <a:ext uri="{FF2B5EF4-FFF2-40B4-BE49-F238E27FC236}">
                <a16:creationId xmlns:a16="http://schemas.microsoft.com/office/drawing/2014/main" id="{992BC2C6-5109-E042-CAC3-7498C6030E81}"/>
              </a:ext>
            </a:extLst>
          </p:cNvPr>
          <p:cNvSpPr>
            <a:spLocks noGrp="1"/>
          </p:cNvSpPr>
          <p:nvPr>
            <p:ph type="body" sz="quarter" idx="24"/>
          </p:nvPr>
        </p:nvSpPr>
        <p:spPr>
          <a:xfrm>
            <a:off x="6755679" y="3228607"/>
            <a:ext cx="6350721" cy="1969770"/>
          </a:xfrm>
        </p:spPr>
        <p:txBody>
          <a:bodyPr/>
          <a:lstStyle/>
          <a:p>
            <a:r>
              <a:rPr lang="en-US" dirty="0"/>
              <a:t>Judging from the count of Product ID the chart shows that Cables &amp; Accessories are at the top of the list followed by small kitchen appliance while at the bottom of the list comes paper and water purifiers.</a:t>
            </a:r>
            <a:endParaRPr lang="en-CA" dirty="0"/>
          </a:p>
        </p:txBody>
      </p:sp>
      <p:sp>
        <p:nvSpPr>
          <p:cNvPr id="32" name="Text Placeholder 31">
            <a:extLst>
              <a:ext uri="{FF2B5EF4-FFF2-40B4-BE49-F238E27FC236}">
                <a16:creationId xmlns:a16="http://schemas.microsoft.com/office/drawing/2014/main" id="{3DDB1FAE-2A37-F02D-1B3A-72E6D6572220}"/>
              </a:ext>
            </a:extLst>
          </p:cNvPr>
          <p:cNvSpPr>
            <a:spLocks noGrp="1"/>
          </p:cNvSpPr>
          <p:nvPr>
            <p:ph type="body" sz="quarter" idx="19"/>
          </p:nvPr>
        </p:nvSpPr>
        <p:spPr>
          <a:xfrm>
            <a:off x="19826143" y="2816384"/>
            <a:ext cx="6324601" cy="400110"/>
          </a:xfrm>
          <a:solidFill>
            <a:schemeClr val="accent1"/>
          </a:solidFill>
        </p:spPr>
        <p:txBody>
          <a:bodyPr/>
          <a:lstStyle/>
          <a:p>
            <a:r>
              <a:rPr lang="en-US" dirty="0">
                <a:solidFill>
                  <a:schemeClr val="bg1"/>
                </a:solidFill>
              </a:rPr>
              <a:t>ACTUAL  &amp; DISCOUNTED PRICE</a:t>
            </a:r>
            <a:endParaRPr lang="en-CA" dirty="0">
              <a:solidFill>
                <a:schemeClr val="bg1"/>
              </a:solidFill>
            </a:endParaRPr>
          </a:p>
        </p:txBody>
      </p:sp>
      <p:sp>
        <p:nvSpPr>
          <p:cNvPr id="13" name="Text Placeholder 12">
            <a:extLst>
              <a:ext uri="{FF2B5EF4-FFF2-40B4-BE49-F238E27FC236}">
                <a16:creationId xmlns:a16="http://schemas.microsoft.com/office/drawing/2014/main" id="{A48D3000-D439-C949-C66D-8D8581F4377E}"/>
              </a:ext>
            </a:extLst>
          </p:cNvPr>
          <p:cNvSpPr>
            <a:spLocks noGrp="1"/>
          </p:cNvSpPr>
          <p:nvPr>
            <p:ph type="body" sz="quarter" idx="25"/>
          </p:nvPr>
        </p:nvSpPr>
        <p:spPr>
          <a:xfrm>
            <a:off x="19988358" y="3603776"/>
            <a:ext cx="6338742" cy="1969770"/>
          </a:xfrm>
        </p:spPr>
        <p:txBody>
          <a:bodyPr/>
          <a:lstStyle/>
          <a:p>
            <a:r>
              <a:rPr lang="en-US" dirty="0"/>
              <a:t>It appears that the Airconditiones and Laptops have the highest discounts percentage while categories like External Hard Disks &amp; Media streaming devises have the lowest.</a:t>
            </a:r>
            <a:endParaRPr lang="en-CA" dirty="0"/>
          </a:p>
        </p:txBody>
      </p:sp>
      <p:sp>
        <p:nvSpPr>
          <p:cNvPr id="33" name="Text Placeholder 32">
            <a:extLst>
              <a:ext uri="{FF2B5EF4-FFF2-40B4-BE49-F238E27FC236}">
                <a16:creationId xmlns:a16="http://schemas.microsoft.com/office/drawing/2014/main" id="{8D0856C0-70D6-0262-5352-79500AA41519}"/>
              </a:ext>
            </a:extLst>
          </p:cNvPr>
          <p:cNvSpPr>
            <a:spLocks noGrp="1"/>
          </p:cNvSpPr>
          <p:nvPr>
            <p:ph type="body" sz="quarter" idx="20"/>
          </p:nvPr>
        </p:nvSpPr>
        <p:spPr>
          <a:xfrm>
            <a:off x="26336916" y="2839113"/>
            <a:ext cx="6324600" cy="392633"/>
          </a:xfrm>
          <a:solidFill>
            <a:schemeClr val="accent1"/>
          </a:solidFill>
        </p:spPr>
        <p:txBody>
          <a:bodyPr/>
          <a:lstStyle/>
          <a:p>
            <a:r>
              <a:rPr lang="en-US" dirty="0">
                <a:solidFill>
                  <a:schemeClr val="bg1"/>
                </a:solidFill>
              </a:rPr>
              <a:t>RESULTS</a:t>
            </a:r>
            <a:endParaRPr lang="en-CA" dirty="0">
              <a:solidFill>
                <a:schemeClr val="bg1"/>
              </a:solidFill>
            </a:endParaRPr>
          </a:p>
        </p:txBody>
      </p:sp>
      <p:sp>
        <p:nvSpPr>
          <p:cNvPr id="39" name="Text Placeholder 38">
            <a:extLst>
              <a:ext uri="{FF2B5EF4-FFF2-40B4-BE49-F238E27FC236}">
                <a16:creationId xmlns:a16="http://schemas.microsoft.com/office/drawing/2014/main" id="{2B6D764C-280D-EF62-E505-E73BDD656B27}"/>
              </a:ext>
            </a:extLst>
          </p:cNvPr>
          <p:cNvSpPr>
            <a:spLocks noGrp="1"/>
          </p:cNvSpPr>
          <p:nvPr>
            <p:ph type="body" sz="quarter" idx="26"/>
          </p:nvPr>
        </p:nvSpPr>
        <p:spPr>
          <a:xfrm>
            <a:off x="26351057" y="3239224"/>
            <a:ext cx="6324600" cy="2708434"/>
          </a:xfrm>
        </p:spPr>
        <p:txBody>
          <a:bodyPr/>
          <a:lstStyle/>
          <a:p>
            <a:pPr marL="342900" indent="-342900">
              <a:buFont typeface="Arial" panose="020B0604020202020204" pitchFamily="34" charset="0"/>
              <a:buChar char="•"/>
            </a:pPr>
            <a:r>
              <a:rPr lang="en-CA" dirty="0"/>
              <a:t>Only 0.5% of the data listing have rating less then 3 and over 95% have ratings between 3.3 and 4.5</a:t>
            </a:r>
          </a:p>
          <a:p>
            <a:pPr marL="342900" indent="-342900">
              <a:buFont typeface="Arial" panose="020B0604020202020204" pitchFamily="34" charset="0"/>
              <a:buChar char="•"/>
            </a:pPr>
            <a:r>
              <a:rPr lang="en-CA" dirty="0"/>
              <a:t>70 % of the available Sentiment reflected Positive Feedback indicating high level of customer satisfaction.</a:t>
            </a:r>
          </a:p>
          <a:p>
            <a:endParaRPr lang="en-CA" dirty="0"/>
          </a:p>
        </p:txBody>
      </p:sp>
      <p:sp>
        <p:nvSpPr>
          <p:cNvPr id="34" name="Text Placeholder 33">
            <a:extLst>
              <a:ext uri="{FF2B5EF4-FFF2-40B4-BE49-F238E27FC236}">
                <a16:creationId xmlns:a16="http://schemas.microsoft.com/office/drawing/2014/main" id="{25CC0F2D-4DA6-EDDA-659F-CBEAAA454C3C}"/>
              </a:ext>
            </a:extLst>
          </p:cNvPr>
          <p:cNvSpPr>
            <a:spLocks noGrp="1"/>
          </p:cNvSpPr>
          <p:nvPr>
            <p:ph type="body" sz="quarter" idx="21"/>
          </p:nvPr>
        </p:nvSpPr>
        <p:spPr>
          <a:xfrm>
            <a:off x="26440329" y="11214694"/>
            <a:ext cx="6225515" cy="400110"/>
          </a:xfrm>
          <a:solidFill>
            <a:schemeClr val="accent1"/>
          </a:solidFill>
        </p:spPr>
        <p:txBody>
          <a:bodyPr/>
          <a:lstStyle/>
          <a:p>
            <a:r>
              <a:rPr lang="en-US" dirty="0">
                <a:solidFill>
                  <a:schemeClr val="bg1"/>
                </a:solidFill>
              </a:rPr>
              <a:t>LIMITATIONS</a:t>
            </a:r>
            <a:endParaRPr lang="en-CA" dirty="0">
              <a:solidFill>
                <a:schemeClr val="bg1"/>
              </a:solidFill>
            </a:endParaRPr>
          </a:p>
        </p:txBody>
      </p:sp>
      <p:sp>
        <p:nvSpPr>
          <p:cNvPr id="40" name="Text Placeholder 39">
            <a:extLst>
              <a:ext uri="{FF2B5EF4-FFF2-40B4-BE49-F238E27FC236}">
                <a16:creationId xmlns:a16="http://schemas.microsoft.com/office/drawing/2014/main" id="{19B8117F-9A8F-104F-A1A5-A5D029918167}"/>
              </a:ext>
            </a:extLst>
          </p:cNvPr>
          <p:cNvSpPr>
            <a:spLocks noGrp="1"/>
          </p:cNvSpPr>
          <p:nvPr>
            <p:ph type="body" sz="quarter" idx="27"/>
          </p:nvPr>
        </p:nvSpPr>
        <p:spPr>
          <a:xfrm>
            <a:off x="26336916" y="11920716"/>
            <a:ext cx="6338743" cy="2708434"/>
          </a:xfrm>
        </p:spPr>
        <p:txBody>
          <a:bodyPr/>
          <a:lstStyle/>
          <a:p>
            <a:pPr marL="342900" indent="-342900">
              <a:buFont typeface="Arial" panose="020B0604020202020204" pitchFamily="34" charset="0"/>
              <a:buChar char="•"/>
            </a:pPr>
            <a:r>
              <a:rPr lang="en-US" dirty="0"/>
              <a:t>85% of the dataset does not contain values for Sentiment , sentiment type and score</a:t>
            </a:r>
          </a:p>
          <a:p>
            <a:endParaRPr lang="en-US" dirty="0"/>
          </a:p>
          <a:p>
            <a:pPr marL="342900" indent="-342900">
              <a:buFont typeface="Arial" panose="020B0604020202020204" pitchFamily="34" charset="0"/>
              <a:buChar char="•"/>
            </a:pPr>
            <a:r>
              <a:rPr lang="en-US" dirty="0"/>
              <a:t>The dataset does not provide transaction to derive the  Revenue potential which could be lower than is shown.</a:t>
            </a:r>
            <a:endParaRPr lang="en-CA" dirty="0"/>
          </a:p>
        </p:txBody>
      </p:sp>
      <p:sp>
        <p:nvSpPr>
          <p:cNvPr id="42" name="Text Placeholder 41">
            <a:extLst>
              <a:ext uri="{FF2B5EF4-FFF2-40B4-BE49-F238E27FC236}">
                <a16:creationId xmlns:a16="http://schemas.microsoft.com/office/drawing/2014/main" id="{802DBC90-9822-9BDE-3798-76FD48E459DA}"/>
              </a:ext>
            </a:extLst>
          </p:cNvPr>
          <p:cNvSpPr>
            <a:spLocks noGrp="1"/>
          </p:cNvSpPr>
          <p:nvPr>
            <p:ph type="body" sz="quarter" idx="29"/>
          </p:nvPr>
        </p:nvSpPr>
        <p:spPr>
          <a:solidFill>
            <a:schemeClr val="accent1"/>
          </a:solidFill>
        </p:spPr>
        <p:txBody>
          <a:bodyPr/>
          <a:lstStyle/>
          <a:p>
            <a:r>
              <a:rPr lang="en-US" dirty="0">
                <a:solidFill>
                  <a:schemeClr val="bg1"/>
                </a:solidFill>
              </a:rPr>
              <a:t>AVERAGE RATINGS</a:t>
            </a:r>
            <a:endParaRPr lang="en-CA" dirty="0">
              <a:solidFill>
                <a:schemeClr val="bg1"/>
              </a:solidFill>
            </a:endParaRPr>
          </a:p>
        </p:txBody>
      </p:sp>
      <p:sp>
        <p:nvSpPr>
          <p:cNvPr id="15" name="Text Placeholder 14">
            <a:extLst>
              <a:ext uri="{FF2B5EF4-FFF2-40B4-BE49-F238E27FC236}">
                <a16:creationId xmlns:a16="http://schemas.microsoft.com/office/drawing/2014/main" id="{A62E00AB-EE84-FA4E-2B69-71702034814A}"/>
              </a:ext>
            </a:extLst>
          </p:cNvPr>
          <p:cNvSpPr>
            <a:spLocks noGrp="1"/>
          </p:cNvSpPr>
          <p:nvPr>
            <p:ph type="body" sz="quarter" idx="30"/>
          </p:nvPr>
        </p:nvSpPr>
        <p:spPr>
          <a:xfrm>
            <a:off x="13294736" y="3260173"/>
            <a:ext cx="6324600" cy="1661993"/>
          </a:xfrm>
        </p:spPr>
        <p:txBody>
          <a:bodyPr/>
          <a:lstStyle/>
          <a:p>
            <a:r>
              <a:rPr lang="en-US" dirty="0"/>
              <a:t>The Highest rated Category in the data is for Cord Management shared equally with surge protectors, memory and streaming devices.</a:t>
            </a:r>
            <a:endParaRPr lang="en-CA" dirty="0"/>
          </a:p>
        </p:txBody>
      </p:sp>
      <p:graphicFrame>
        <p:nvGraphicFramePr>
          <p:cNvPr id="2" name="Chart 1">
            <a:extLst>
              <a:ext uri="{FF2B5EF4-FFF2-40B4-BE49-F238E27FC236}">
                <a16:creationId xmlns:a16="http://schemas.microsoft.com/office/drawing/2014/main" id="{78CEE0E2-8E97-3C12-D97D-1438A85236B9}"/>
              </a:ext>
            </a:extLst>
          </p:cNvPr>
          <p:cNvGraphicFramePr>
            <a:graphicFrameLocks/>
          </p:cNvGraphicFramePr>
          <p:nvPr>
            <p:extLst>
              <p:ext uri="{D42A27DB-BD31-4B8C-83A1-F6EECF244321}">
                <p14:modId xmlns:p14="http://schemas.microsoft.com/office/powerpoint/2010/main" val="1695152559"/>
              </p:ext>
            </p:extLst>
          </p:nvPr>
        </p:nvGraphicFramePr>
        <p:xfrm>
          <a:off x="7239000" y="5761294"/>
          <a:ext cx="5867400" cy="40909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64A596C-7CD6-6A1A-B42B-E44A9F1DDFD9}"/>
              </a:ext>
            </a:extLst>
          </p:cNvPr>
          <p:cNvGraphicFramePr>
            <a:graphicFrameLocks/>
          </p:cNvGraphicFramePr>
          <p:nvPr>
            <p:extLst>
              <p:ext uri="{D42A27DB-BD31-4B8C-83A1-F6EECF244321}">
                <p14:modId xmlns:p14="http://schemas.microsoft.com/office/powerpoint/2010/main" val="1461818887"/>
              </p:ext>
            </p:extLst>
          </p:nvPr>
        </p:nvGraphicFramePr>
        <p:xfrm>
          <a:off x="13644634" y="5798010"/>
          <a:ext cx="5614988" cy="32908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Chart 4">
            <a:extLst>
              <a:ext uri="{FF2B5EF4-FFF2-40B4-BE49-F238E27FC236}">
                <a16:creationId xmlns:a16="http://schemas.microsoft.com/office/drawing/2014/main" id="{E45F7228-F053-E2E4-1232-984E84684DA9}"/>
              </a:ext>
            </a:extLst>
          </p:cNvPr>
          <p:cNvGraphicFramePr>
            <a:graphicFrameLocks/>
          </p:cNvGraphicFramePr>
          <p:nvPr>
            <p:extLst>
              <p:ext uri="{D42A27DB-BD31-4B8C-83A1-F6EECF244321}">
                <p14:modId xmlns:p14="http://schemas.microsoft.com/office/powerpoint/2010/main" val="2600385842"/>
              </p:ext>
            </p:extLst>
          </p:nvPr>
        </p:nvGraphicFramePr>
        <p:xfrm>
          <a:off x="20135851" y="5827519"/>
          <a:ext cx="5772149" cy="352428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 name="Chart 3">
            <a:extLst>
              <a:ext uri="{FF2B5EF4-FFF2-40B4-BE49-F238E27FC236}">
                <a16:creationId xmlns:a16="http://schemas.microsoft.com/office/drawing/2014/main" id="{4BCF4D1D-82D2-923E-7253-C6B8A86F67A6}"/>
              </a:ext>
            </a:extLst>
          </p:cNvPr>
          <p:cNvGraphicFramePr>
            <a:graphicFrameLocks/>
          </p:cNvGraphicFramePr>
          <p:nvPr>
            <p:extLst>
              <p:ext uri="{D42A27DB-BD31-4B8C-83A1-F6EECF244321}">
                <p14:modId xmlns:p14="http://schemas.microsoft.com/office/powerpoint/2010/main" val="2116443443"/>
              </p:ext>
            </p:extLst>
          </p:nvPr>
        </p:nvGraphicFramePr>
        <p:xfrm>
          <a:off x="14008965" y="12645111"/>
          <a:ext cx="5250657" cy="289959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6" name="Chart 5">
            <a:extLst>
              <a:ext uri="{FF2B5EF4-FFF2-40B4-BE49-F238E27FC236}">
                <a16:creationId xmlns:a16="http://schemas.microsoft.com/office/drawing/2014/main" id="{59149A0C-0581-F223-E88A-9BD1CF76B007}"/>
              </a:ext>
            </a:extLst>
          </p:cNvPr>
          <p:cNvGraphicFramePr>
            <a:graphicFrameLocks/>
          </p:cNvGraphicFramePr>
          <p:nvPr>
            <p:extLst>
              <p:ext uri="{D42A27DB-BD31-4B8C-83A1-F6EECF244321}">
                <p14:modId xmlns:p14="http://schemas.microsoft.com/office/powerpoint/2010/main" val="1104954575"/>
              </p:ext>
            </p:extLst>
          </p:nvPr>
        </p:nvGraphicFramePr>
        <p:xfrm>
          <a:off x="20302393" y="12715079"/>
          <a:ext cx="5076825" cy="2947988"/>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8" name="Chart 7">
            <a:extLst>
              <a:ext uri="{FF2B5EF4-FFF2-40B4-BE49-F238E27FC236}">
                <a16:creationId xmlns:a16="http://schemas.microsoft.com/office/drawing/2014/main" id="{5F6EE8C6-F33D-52C2-2BE7-39EE4849DFEE}"/>
              </a:ext>
            </a:extLst>
          </p:cNvPr>
          <p:cNvGraphicFramePr>
            <a:graphicFrameLocks/>
          </p:cNvGraphicFramePr>
          <p:nvPr>
            <p:extLst>
              <p:ext uri="{D42A27DB-BD31-4B8C-83A1-F6EECF244321}">
                <p14:modId xmlns:p14="http://schemas.microsoft.com/office/powerpoint/2010/main" val="2737659883"/>
              </p:ext>
            </p:extLst>
          </p:nvPr>
        </p:nvGraphicFramePr>
        <p:xfrm>
          <a:off x="7172628" y="12229444"/>
          <a:ext cx="5553075" cy="3295650"/>
        </p:xfrm>
        <a:graphic>
          <a:graphicData uri="http://schemas.openxmlformats.org/drawingml/2006/chart">
            <c:chart xmlns:c="http://schemas.openxmlformats.org/drawingml/2006/chart" xmlns:r="http://schemas.openxmlformats.org/officeDocument/2006/relationships" r:id="rId7"/>
          </a:graphicData>
        </a:graphic>
      </p:graphicFrame>
      <p:sp>
        <p:nvSpPr>
          <p:cNvPr id="16" name="Text Placeholder 41">
            <a:extLst>
              <a:ext uri="{FF2B5EF4-FFF2-40B4-BE49-F238E27FC236}">
                <a16:creationId xmlns:a16="http://schemas.microsoft.com/office/drawing/2014/main" id="{170DA844-270A-FBB4-4F07-9BF85073FA30}"/>
              </a:ext>
            </a:extLst>
          </p:cNvPr>
          <p:cNvSpPr txBox="1">
            <a:spLocks/>
          </p:cNvSpPr>
          <p:nvPr/>
        </p:nvSpPr>
        <p:spPr>
          <a:xfrm>
            <a:off x="19968945" y="9761094"/>
            <a:ext cx="5989134" cy="400110"/>
          </a:xfrm>
          <a:prstGeom prst="rect">
            <a:avLst/>
          </a:prstGeom>
          <a:solidFill>
            <a:schemeClr val="accent1"/>
          </a:solidFill>
        </p:spPr>
        <p:txBody>
          <a:bodyPr wrap="square">
            <a:spAutoFit/>
          </a:bodyPr>
          <a:lstStyle>
            <a:lvl1pPr marL="0" indent="0" algn="ctr" defTabSz="2194450" rtl="0" eaLnBrk="1" latinLnBrk="0" hangingPunct="1">
              <a:spcBef>
                <a:spcPct val="20000"/>
              </a:spcBef>
              <a:buFont typeface="Arial" pitchFamily="34" charset="0"/>
              <a:buNone/>
              <a:tabLst/>
              <a:defRPr lang="en-US" sz="2000" b="1" kern="1200" dirty="0">
                <a:solidFill>
                  <a:schemeClr val="tx2"/>
                </a:solidFill>
                <a:latin typeface="+mj-lt"/>
                <a:ea typeface="+mn-ea"/>
                <a:cs typeface="+mn-cs"/>
              </a:defRPr>
            </a:lvl1pPr>
            <a:lvl2pPr marL="381000" indent="-381000" algn="l" defTabSz="219445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381000" indent="-381000" algn="l" defTabSz="219445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381000" indent="-381000" algn="l" defTabSz="219445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381000" indent="-381000" algn="l" defTabSz="219445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603473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6pPr>
            <a:lvl7pPr marL="7131963"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7pPr>
            <a:lvl8pPr marL="822918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8pPr>
            <a:lvl9pPr marL="9326414"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9pPr>
          </a:lstStyle>
          <a:p>
            <a:r>
              <a:rPr lang="en-US" dirty="0">
                <a:solidFill>
                  <a:schemeClr val="bg1"/>
                </a:solidFill>
              </a:rPr>
              <a:t>SENTIMENT FEEDBACK</a:t>
            </a:r>
          </a:p>
        </p:txBody>
      </p:sp>
      <p:sp>
        <p:nvSpPr>
          <p:cNvPr id="17" name="Text Placeholder 41">
            <a:extLst>
              <a:ext uri="{FF2B5EF4-FFF2-40B4-BE49-F238E27FC236}">
                <a16:creationId xmlns:a16="http://schemas.microsoft.com/office/drawing/2014/main" id="{17DB3AB6-9E7C-6585-C8CC-2A7803D2C538}"/>
              </a:ext>
            </a:extLst>
          </p:cNvPr>
          <p:cNvSpPr txBox="1">
            <a:spLocks/>
          </p:cNvSpPr>
          <p:nvPr/>
        </p:nvSpPr>
        <p:spPr>
          <a:xfrm>
            <a:off x="6591300" y="9794113"/>
            <a:ext cx="6338743" cy="400110"/>
          </a:xfrm>
          <a:prstGeom prst="rect">
            <a:avLst/>
          </a:prstGeom>
          <a:solidFill>
            <a:schemeClr val="accent1"/>
          </a:solidFill>
        </p:spPr>
        <p:txBody>
          <a:bodyPr wrap="square">
            <a:spAutoFit/>
          </a:bodyPr>
          <a:lstStyle>
            <a:lvl1pPr marL="0" indent="0" algn="ctr" defTabSz="2194450" rtl="0" eaLnBrk="1" latinLnBrk="0" hangingPunct="1">
              <a:spcBef>
                <a:spcPct val="20000"/>
              </a:spcBef>
              <a:buFont typeface="Arial" pitchFamily="34" charset="0"/>
              <a:buNone/>
              <a:tabLst/>
              <a:defRPr lang="en-US" sz="2000" b="1" kern="1200" dirty="0">
                <a:solidFill>
                  <a:schemeClr val="tx2"/>
                </a:solidFill>
                <a:latin typeface="+mj-lt"/>
                <a:ea typeface="+mn-ea"/>
                <a:cs typeface="+mn-cs"/>
              </a:defRPr>
            </a:lvl1pPr>
            <a:lvl2pPr marL="381000" indent="-381000" algn="l" defTabSz="219445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381000" indent="-381000" algn="l" defTabSz="219445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381000" indent="-381000" algn="l" defTabSz="219445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381000" indent="-381000" algn="l" defTabSz="219445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603473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6pPr>
            <a:lvl7pPr marL="7131963"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7pPr>
            <a:lvl8pPr marL="822918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8pPr>
            <a:lvl9pPr marL="9326414"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9pPr>
          </a:lstStyle>
          <a:p>
            <a:r>
              <a:rPr lang="en-US" dirty="0">
                <a:solidFill>
                  <a:schemeClr val="bg1"/>
                </a:solidFill>
              </a:rPr>
              <a:t>AVERAGE DISCOUNTED PRICE</a:t>
            </a:r>
          </a:p>
        </p:txBody>
      </p:sp>
      <p:sp>
        <p:nvSpPr>
          <p:cNvPr id="18" name="Text Placeholder 29">
            <a:extLst>
              <a:ext uri="{FF2B5EF4-FFF2-40B4-BE49-F238E27FC236}">
                <a16:creationId xmlns:a16="http://schemas.microsoft.com/office/drawing/2014/main" id="{1AD9C089-8810-BCF0-7C49-A8C90C38F7D2}"/>
              </a:ext>
            </a:extLst>
          </p:cNvPr>
          <p:cNvSpPr txBox="1">
            <a:spLocks/>
          </p:cNvSpPr>
          <p:nvPr/>
        </p:nvSpPr>
        <p:spPr>
          <a:xfrm>
            <a:off x="471711" y="6297132"/>
            <a:ext cx="6119589" cy="400110"/>
          </a:xfrm>
          <a:prstGeom prst="rect">
            <a:avLst/>
          </a:prstGeom>
          <a:solidFill>
            <a:schemeClr val="accent1"/>
          </a:solidFill>
        </p:spPr>
        <p:txBody>
          <a:bodyPr wrap="square">
            <a:spAutoFit/>
          </a:bodyPr>
          <a:lstStyle>
            <a:lvl1pPr marL="0" indent="0" algn="ctr" defTabSz="2194450" rtl="0" eaLnBrk="1" latinLnBrk="0" hangingPunct="1">
              <a:spcBef>
                <a:spcPct val="20000"/>
              </a:spcBef>
              <a:buFont typeface="Arial" pitchFamily="34" charset="0"/>
              <a:buNone/>
              <a:tabLst/>
              <a:defRPr lang="en-US" sz="2000" b="1" kern="1200" dirty="0">
                <a:solidFill>
                  <a:schemeClr val="tx2"/>
                </a:solidFill>
                <a:latin typeface="+mj-lt"/>
                <a:ea typeface="+mn-ea"/>
                <a:cs typeface="+mn-cs"/>
              </a:defRPr>
            </a:lvl1pPr>
            <a:lvl2pPr marL="381000" indent="-381000" algn="l" defTabSz="219445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381000" indent="-381000" algn="l" defTabSz="219445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381000" indent="-381000" algn="l" defTabSz="219445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381000" indent="-381000" algn="l" defTabSz="219445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603473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6pPr>
            <a:lvl7pPr marL="7131963"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7pPr>
            <a:lvl8pPr marL="822918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8pPr>
            <a:lvl9pPr marL="9326414"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9pPr>
          </a:lstStyle>
          <a:p>
            <a:r>
              <a:rPr lang="en-CA" dirty="0">
                <a:solidFill>
                  <a:schemeClr val="bg1"/>
                </a:solidFill>
              </a:rPr>
              <a:t>ANALYSIS</a:t>
            </a:r>
          </a:p>
        </p:txBody>
      </p:sp>
      <p:sp>
        <p:nvSpPr>
          <p:cNvPr id="24" name="Text Placeholder 23">
            <a:extLst>
              <a:ext uri="{FF2B5EF4-FFF2-40B4-BE49-F238E27FC236}">
                <a16:creationId xmlns:a16="http://schemas.microsoft.com/office/drawing/2014/main" id="{4871A66B-630F-5230-5154-F87911101847}"/>
              </a:ext>
            </a:extLst>
          </p:cNvPr>
          <p:cNvSpPr>
            <a:spLocks noGrp="1"/>
          </p:cNvSpPr>
          <p:nvPr>
            <p:ph type="body" sz="quarter" idx="23"/>
          </p:nvPr>
        </p:nvSpPr>
        <p:spPr>
          <a:xfrm>
            <a:off x="228599" y="6946802"/>
            <a:ext cx="6265459" cy="3713004"/>
          </a:xfrm>
        </p:spPr>
        <p:txBody>
          <a:bodyPr/>
          <a:lstStyle/>
          <a:p>
            <a:pPr marL="342900" indent="-342900">
              <a:buFont typeface="Arial" panose="020B0604020202020204" pitchFamily="34" charset="0"/>
              <a:buChar char="•"/>
            </a:pPr>
            <a:r>
              <a:rPr lang="en-US" dirty="0"/>
              <a:t>There are 1413 rows in the data set comprising 72 different product specific categories, prices and customer interactions.</a:t>
            </a:r>
          </a:p>
          <a:p>
            <a:pPr marL="342900" indent="-342900">
              <a:buFont typeface="Arial" panose="020B0604020202020204" pitchFamily="34" charset="0"/>
              <a:buChar char="•"/>
            </a:pPr>
            <a:r>
              <a:rPr lang="en-US" dirty="0"/>
              <a:t>Customers interactions with products are mostly about Quality and usability.</a:t>
            </a:r>
          </a:p>
          <a:p>
            <a:pPr marL="342900" indent="-342900">
              <a:buFont typeface="Arial" panose="020B0604020202020204" pitchFamily="34" charset="0"/>
              <a:buChar char="•"/>
            </a:pPr>
            <a:r>
              <a:rPr lang="en-US" dirty="0"/>
              <a:t>Ratings and review counts have no bearing on Product popularity.</a:t>
            </a:r>
          </a:p>
          <a:p>
            <a:pPr marL="342900" indent="-342900">
              <a:buFont typeface="Arial" panose="020B0604020202020204" pitchFamily="34" charset="0"/>
              <a:buChar char="•"/>
            </a:pPr>
            <a:r>
              <a:rPr lang="en-CA" sz="2000" dirty="0"/>
              <a:t>There is almost no Correlation between Discounted Price and rating.</a:t>
            </a:r>
          </a:p>
          <a:p>
            <a:endParaRPr lang="en-CA" sz="2000" dirty="0"/>
          </a:p>
          <a:p>
            <a:endParaRPr lang="en-CA" sz="2000" dirty="0"/>
          </a:p>
          <a:p>
            <a:r>
              <a:rPr lang="en-CA" sz="2000" dirty="0"/>
              <a:t> </a:t>
            </a:r>
          </a:p>
          <a:p>
            <a:pPr marL="342900" indent="-342900">
              <a:buFont typeface="Arial" panose="020B0604020202020204" pitchFamily="34" charset="0"/>
              <a:buChar char="•"/>
            </a:pPr>
            <a:endParaRPr lang="en-CA" dirty="0"/>
          </a:p>
        </p:txBody>
      </p:sp>
      <p:sp>
        <p:nvSpPr>
          <p:cNvPr id="35" name="Text Placeholder 35">
            <a:extLst>
              <a:ext uri="{FF2B5EF4-FFF2-40B4-BE49-F238E27FC236}">
                <a16:creationId xmlns:a16="http://schemas.microsoft.com/office/drawing/2014/main" id="{39791B82-E59C-7C48-26ED-B21382907503}"/>
              </a:ext>
            </a:extLst>
          </p:cNvPr>
          <p:cNvSpPr txBox="1">
            <a:spLocks/>
          </p:cNvSpPr>
          <p:nvPr/>
        </p:nvSpPr>
        <p:spPr>
          <a:xfrm>
            <a:off x="407354" y="11679620"/>
            <a:ext cx="5961362" cy="4308872"/>
          </a:xfrm>
          <a:prstGeom prst="rect">
            <a:avLst/>
          </a:prstGeom>
        </p:spPr>
        <p:txBody>
          <a:bodyPr wrap="square" lIns="365760" tIns="365760" rIns="365760" bIns="365760">
            <a:spAutoFit/>
          </a:bodyPr>
          <a:lstStyle>
            <a:lvl1pPr marL="0" indent="0" algn="l" defTabSz="219445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19445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19445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19445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19445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603473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6pPr>
            <a:lvl7pPr marL="7131963"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7pPr>
            <a:lvl8pPr marL="822918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8pPr>
            <a:lvl9pPr marL="9326414"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9pPr>
          </a:lstStyle>
          <a:p>
            <a:pPr marL="342900" indent="-342900">
              <a:buFont typeface="Arial" panose="020B0604020202020204" pitchFamily="34" charset="0"/>
              <a:buChar char="•"/>
            </a:pPr>
            <a:r>
              <a:rPr lang="en-US" dirty="0"/>
              <a:t>Data Source: Kaggle</a:t>
            </a:r>
          </a:p>
          <a:p>
            <a:pPr lvl="1"/>
            <a:r>
              <a:rPr lang="en-US" dirty="0">
                <a:hlinkClick r:id="rId8"/>
              </a:rPr>
              <a:t>https://www.kaggle.com/datasets/karkavelrajaj/amazon-sales-dataset</a:t>
            </a:r>
            <a:endParaRPr lang="en-US" dirty="0"/>
          </a:p>
          <a:p>
            <a:pPr marL="342900" indent="-342900">
              <a:buFont typeface="Arial" panose="020B0604020202020204" pitchFamily="34" charset="0"/>
              <a:buChar char="•"/>
            </a:pPr>
            <a:r>
              <a:rPr lang="en-US" dirty="0"/>
              <a:t>Size: 2MB</a:t>
            </a:r>
          </a:p>
          <a:p>
            <a:pPr marL="342900" indent="-342900">
              <a:buFont typeface="Arial" panose="020B0604020202020204" pitchFamily="34" charset="0"/>
              <a:buChar char="•"/>
            </a:pPr>
            <a:r>
              <a:rPr lang="en-US" dirty="0"/>
              <a:t>Variables: product_id, product_name, category, Specific_category,  Discounted_price, actual_price,     discount_percentage, rating rating_count, about_product, user_id, user_name, review_id, review_title, review_content, sentiment,Setiment_name, Sentiment_score. </a:t>
            </a:r>
          </a:p>
        </p:txBody>
      </p:sp>
      <p:sp>
        <p:nvSpPr>
          <p:cNvPr id="37" name="Text Placeholder 32">
            <a:extLst>
              <a:ext uri="{FF2B5EF4-FFF2-40B4-BE49-F238E27FC236}">
                <a16:creationId xmlns:a16="http://schemas.microsoft.com/office/drawing/2014/main" id="{F5748D84-20B7-02B0-586C-0B79ECB05EED}"/>
              </a:ext>
            </a:extLst>
          </p:cNvPr>
          <p:cNvSpPr txBox="1">
            <a:spLocks/>
          </p:cNvSpPr>
          <p:nvPr/>
        </p:nvSpPr>
        <p:spPr>
          <a:xfrm>
            <a:off x="26391393" y="6624766"/>
            <a:ext cx="6225515" cy="400110"/>
          </a:xfrm>
          <a:prstGeom prst="rect">
            <a:avLst/>
          </a:prstGeom>
          <a:solidFill>
            <a:schemeClr val="accent1"/>
          </a:solidFill>
        </p:spPr>
        <p:txBody>
          <a:bodyPr wrap="square">
            <a:spAutoFit/>
          </a:bodyPr>
          <a:lstStyle>
            <a:lvl1pPr marL="0" indent="0" algn="ctr" defTabSz="2194450" rtl="0" eaLnBrk="1" latinLnBrk="0" hangingPunct="1">
              <a:spcBef>
                <a:spcPct val="20000"/>
              </a:spcBef>
              <a:buFont typeface="Arial" pitchFamily="34" charset="0"/>
              <a:buNone/>
              <a:tabLst/>
              <a:defRPr lang="en-US" sz="2000" b="1" kern="1200" dirty="0">
                <a:solidFill>
                  <a:schemeClr val="tx2"/>
                </a:solidFill>
                <a:latin typeface="+mj-lt"/>
                <a:ea typeface="+mn-ea"/>
                <a:cs typeface="+mn-cs"/>
              </a:defRPr>
            </a:lvl1pPr>
            <a:lvl2pPr marL="381000" indent="-381000" algn="l" defTabSz="219445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381000" indent="-381000" algn="l" defTabSz="219445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381000" indent="-381000" algn="l" defTabSz="219445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381000" indent="-381000" algn="l" defTabSz="219445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603473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6pPr>
            <a:lvl7pPr marL="7131963"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7pPr>
            <a:lvl8pPr marL="822918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8pPr>
            <a:lvl9pPr marL="9326414"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9pPr>
          </a:lstStyle>
          <a:p>
            <a:r>
              <a:rPr lang="en-CA" dirty="0">
                <a:solidFill>
                  <a:schemeClr val="bg1"/>
                </a:solidFill>
              </a:rPr>
              <a:t>HIGLIGHTS</a:t>
            </a:r>
          </a:p>
        </p:txBody>
      </p:sp>
      <p:sp>
        <p:nvSpPr>
          <p:cNvPr id="45" name="TextBox 44">
            <a:extLst>
              <a:ext uri="{FF2B5EF4-FFF2-40B4-BE49-F238E27FC236}">
                <a16:creationId xmlns:a16="http://schemas.microsoft.com/office/drawing/2014/main" id="{9D6300BA-276F-AC8C-B4D7-760836644332}"/>
              </a:ext>
            </a:extLst>
          </p:cNvPr>
          <p:cNvSpPr txBox="1"/>
          <p:nvPr/>
        </p:nvSpPr>
        <p:spPr>
          <a:xfrm>
            <a:off x="26581286" y="7686837"/>
            <a:ext cx="5772149" cy="3713004"/>
          </a:xfrm>
          <a:prstGeom prst="rect">
            <a:avLst/>
          </a:prstGeom>
          <a:noFill/>
        </p:spPr>
        <p:txBody>
          <a:bodyPr wrap="square" rtlCol="0">
            <a:spAutoFit/>
          </a:bodyPr>
          <a:lstStyle/>
          <a:p>
            <a:pPr marL="342900" indent="-342900">
              <a:buFont typeface="Arial" panose="020B0604020202020204" pitchFamily="34" charset="0"/>
              <a:buChar char="•"/>
            </a:pPr>
            <a:r>
              <a:rPr lang="en-CA" sz="2000" dirty="0"/>
              <a:t>Some Categories sales  are driven by high discount percentages like Air conditions , laptops and TVs  while other categories like printers , security cameras and Hard Disks are sold at almost the same as actual prices</a:t>
            </a:r>
          </a:p>
          <a:p>
            <a:endParaRPr lang="en-CA" sz="2000" dirty="0"/>
          </a:p>
          <a:p>
            <a:pPr marL="342900" indent="-342900">
              <a:buFont typeface="Arial" panose="020B0604020202020204" pitchFamily="34" charset="0"/>
              <a:buChar char="•"/>
            </a:pPr>
            <a:r>
              <a:rPr lang="en-CA" sz="2000" dirty="0"/>
              <a:t>. Products popularity is based on the quality.  need and meeting expectations.</a:t>
            </a:r>
          </a:p>
          <a:p>
            <a:pPr marL="342900" indent="-342900">
              <a:buFont typeface="Arial" panose="020B0604020202020204" pitchFamily="34" charset="0"/>
              <a:buChar char="•"/>
            </a:pPr>
            <a:endParaRPr lang="en-CA" sz="2000" dirty="0"/>
          </a:p>
          <a:p>
            <a:endParaRPr lang="en-CA" dirty="0"/>
          </a:p>
        </p:txBody>
      </p:sp>
      <p:sp>
        <p:nvSpPr>
          <p:cNvPr id="46" name="TextBox 45">
            <a:extLst>
              <a:ext uri="{FF2B5EF4-FFF2-40B4-BE49-F238E27FC236}">
                <a16:creationId xmlns:a16="http://schemas.microsoft.com/office/drawing/2014/main" id="{E8C48E1B-F102-F6A4-292E-88BE3D9D5E84}"/>
              </a:ext>
            </a:extLst>
          </p:cNvPr>
          <p:cNvSpPr txBox="1"/>
          <p:nvPr/>
        </p:nvSpPr>
        <p:spPr>
          <a:xfrm>
            <a:off x="7484647" y="10763250"/>
            <a:ext cx="5621753" cy="1015663"/>
          </a:xfrm>
          <a:prstGeom prst="rect">
            <a:avLst/>
          </a:prstGeom>
          <a:noFill/>
        </p:spPr>
        <p:txBody>
          <a:bodyPr wrap="square" rtlCol="0">
            <a:spAutoFit/>
          </a:bodyPr>
          <a:lstStyle/>
          <a:p>
            <a:r>
              <a:rPr lang="en-US" sz="2000" dirty="0"/>
              <a:t>Airconditioners, Laptops and TVs have the highest discounted price while sewing machine , water purifiers and hard disks have the lowest.</a:t>
            </a:r>
            <a:endParaRPr lang="en-CA" sz="2000" dirty="0"/>
          </a:p>
        </p:txBody>
      </p:sp>
      <p:sp>
        <p:nvSpPr>
          <p:cNvPr id="48" name="Text Placeholder 14">
            <a:extLst>
              <a:ext uri="{FF2B5EF4-FFF2-40B4-BE49-F238E27FC236}">
                <a16:creationId xmlns:a16="http://schemas.microsoft.com/office/drawing/2014/main" id="{CC7D4144-7BFD-649A-008E-809A219A52FA}"/>
              </a:ext>
            </a:extLst>
          </p:cNvPr>
          <p:cNvSpPr txBox="1">
            <a:spLocks/>
          </p:cNvSpPr>
          <p:nvPr/>
        </p:nvSpPr>
        <p:spPr>
          <a:xfrm>
            <a:off x="13437596" y="10440866"/>
            <a:ext cx="6002929" cy="1846659"/>
          </a:xfrm>
          <a:prstGeom prst="rect">
            <a:avLst/>
          </a:prstGeom>
        </p:spPr>
        <p:txBody>
          <a:bodyPr wrap="square" lIns="365760" tIns="365760" rIns="365760" bIns="365760">
            <a:spAutoFit/>
          </a:bodyPr>
          <a:lstStyle>
            <a:lvl1pPr marL="0" indent="0" algn="l" defTabSz="2194450" rtl="0" eaLnBrk="1" latinLnBrk="0" hangingPunct="1">
              <a:spcBef>
                <a:spcPct val="20000"/>
              </a:spcBef>
              <a:buFont typeface="Arial" pitchFamily="34" charset="0"/>
              <a:buNone/>
              <a:tabLst/>
              <a:defRPr lang="en-US" sz="2000" kern="1200" dirty="0">
                <a:solidFill>
                  <a:schemeClr val="tx1"/>
                </a:solidFill>
                <a:latin typeface="+mn-lt"/>
                <a:ea typeface="+mn-ea"/>
                <a:cs typeface="+mn-cs"/>
              </a:defRPr>
            </a:lvl1pPr>
            <a:lvl2pPr marL="461963" indent="-231775" algn="l" defTabSz="2194450" rtl="0" eaLnBrk="1" latinLnBrk="0" hangingPunct="1">
              <a:spcBef>
                <a:spcPct val="20000"/>
              </a:spcBef>
              <a:buFont typeface="Arial" pitchFamily="34" charset="0"/>
              <a:buChar char="–"/>
              <a:tabLst/>
              <a:defRPr lang="en-US" sz="1600" kern="1200" dirty="0">
                <a:solidFill>
                  <a:schemeClr val="tx1"/>
                </a:solidFill>
                <a:latin typeface="+mn-lt"/>
                <a:ea typeface="+mn-ea"/>
                <a:cs typeface="+mn-cs"/>
              </a:defRPr>
            </a:lvl2pPr>
            <a:lvl3pPr marL="461963" indent="-231775" algn="l" defTabSz="2194450" rtl="0" eaLnBrk="1" latinLnBrk="0" hangingPunct="1">
              <a:spcBef>
                <a:spcPct val="20000"/>
              </a:spcBef>
              <a:buFont typeface="Arial" pitchFamily="34" charset="0"/>
              <a:buChar char="•"/>
              <a:tabLst/>
              <a:defRPr lang="en-US" sz="1200" kern="1200" dirty="0">
                <a:solidFill>
                  <a:schemeClr val="tx1"/>
                </a:solidFill>
                <a:latin typeface="+mn-lt"/>
                <a:ea typeface="+mn-ea"/>
                <a:cs typeface="+mn-cs"/>
              </a:defRPr>
            </a:lvl3pPr>
            <a:lvl4pPr marL="461963" indent="-231775" algn="l" defTabSz="219445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4pPr>
            <a:lvl5pPr marL="461963" indent="-231775" algn="l" defTabSz="2194450" rtl="0" eaLnBrk="1" latinLnBrk="0" hangingPunct="1">
              <a:spcBef>
                <a:spcPct val="20000"/>
              </a:spcBef>
              <a:buFont typeface="Arial" pitchFamily="34" charset="0"/>
              <a:buChar char="»"/>
              <a:tabLst/>
              <a:defRPr lang="en-US" sz="1000" kern="1200" dirty="0">
                <a:solidFill>
                  <a:schemeClr val="tx1"/>
                </a:solidFill>
                <a:latin typeface="+mn-lt"/>
                <a:ea typeface="+mn-ea"/>
                <a:cs typeface="+mn-cs"/>
              </a:defRPr>
            </a:lvl5pPr>
            <a:lvl6pPr marL="603473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6pPr>
            <a:lvl7pPr marL="7131963"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7pPr>
            <a:lvl8pPr marL="822918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8pPr>
            <a:lvl9pPr marL="9326414"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9pPr>
          </a:lstStyle>
          <a:p>
            <a:r>
              <a:rPr lang="en-US" sz="1800" dirty="0">
                <a:solidFill>
                  <a:srgbClr val="000000"/>
                </a:solidFill>
                <a:latin typeface="Aptos Narrow" panose="020B0004020202020204" pitchFamily="34" charset="0"/>
              </a:rPr>
              <a:t>It appears that Headphones have the highest customer interactions with almost 0.5 M Total Reviews, water purifiers and Room Heaters came at the bottom with the least interactions .</a:t>
            </a:r>
            <a:endParaRPr lang="en-US" dirty="0"/>
          </a:p>
        </p:txBody>
      </p:sp>
      <p:sp>
        <p:nvSpPr>
          <p:cNvPr id="49" name="TextBox 48">
            <a:extLst>
              <a:ext uri="{FF2B5EF4-FFF2-40B4-BE49-F238E27FC236}">
                <a16:creationId xmlns:a16="http://schemas.microsoft.com/office/drawing/2014/main" id="{A9020D3F-CBE7-C5F7-870B-F67AA7ED8386}"/>
              </a:ext>
            </a:extLst>
          </p:cNvPr>
          <p:cNvSpPr txBox="1"/>
          <p:nvPr/>
        </p:nvSpPr>
        <p:spPr>
          <a:xfrm>
            <a:off x="20302393" y="10763250"/>
            <a:ext cx="4928667" cy="1015663"/>
          </a:xfrm>
          <a:prstGeom prst="rect">
            <a:avLst/>
          </a:prstGeom>
          <a:noFill/>
        </p:spPr>
        <p:txBody>
          <a:bodyPr wrap="square" rtlCol="0">
            <a:spAutoFit/>
          </a:bodyPr>
          <a:lstStyle/>
          <a:p>
            <a:r>
              <a:rPr lang="en-US" sz="2000" dirty="0"/>
              <a:t>70 % of the customers reacted positively about the products, 19 % were negative and only 11 % were neutral.</a:t>
            </a:r>
            <a:endParaRPr lang="en-CA" sz="2000" dirty="0"/>
          </a:p>
        </p:txBody>
      </p:sp>
      <p:sp>
        <p:nvSpPr>
          <p:cNvPr id="51" name="Text Placeholder 41">
            <a:extLst>
              <a:ext uri="{FF2B5EF4-FFF2-40B4-BE49-F238E27FC236}">
                <a16:creationId xmlns:a16="http://schemas.microsoft.com/office/drawing/2014/main" id="{5C2EAEA0-6F82-9892-A99E-CB11AD4568B9}"/>
              </a:ext>
            </a:extLst>
          </p:cNvPr>
          <p:cNvSpPr txBox="1">
            <a:spLocks/>
          </p:cNvSpPr>
          <p:nvPr/>
        </p:nvSpPr>
        <p:spPr>
          <a:xfrm>
            <a:off x="13183351" y="9761312"/>
            <a:ext cx="6338743" cy="400110"/>
          </a:xfrm>
          <a:prstGeom prst="rect">
            <a:avLst/>
          </a:prstGeom>
          <a:solidFill>
            <a:schemeClr val="accent1"/>
          </a:solidFill>
        </p:spPr>
        <p:txBody>
          <a:bodyPr wrap="square">
            <a:spAutoFit/>
          </a:bodyPr>
          <a:lstStyle>
            <a:lvl1pPr marL="0" indent="0" algn="ctr" defTabSz="2194450" rtl="0" eaLnBrk="1" latinLnBrk="0" hangingPunct="1">
              <a:spcBef>
                <a:spcPct val="20000"/>
              </a:spcBef>
              <a:buFont typeface="Arial" pitchFamily="34" charset="0"/>
              <a:buNone/>
              <a:tabLst/>
              <a:defRPr lang="en-US" sz="2000" b="1" kern="1200" dirty="0">
                <a:solidFill>
                  <a:schemeClr val="tx2"/>
                </a:solidFill>
                <a:latin typeface="+mj-lt"/>
                <a:ea typeface="+mn-ea"/>
                <a:cs typeface="+mn-cs"/>
              </a:defRPr>
            </a:lvl1pPr>
            <a:lvl2pPr marL="381000" indent="-381000" algn="l" defTabSz="2194450" rtl="0" eaLnBrk="1" latinLnBrk="0" hangingPunct="1">
              <a:spcBef>
                <a:spcPct val="20000"/>
              </a:spcBef>
              <a:buFont typeface="Arial" pitchFamily="34" charset="0"/>
              <a:buChar char="–"/>
              <a:tabLst/>
              <a:defRPr lang="en-US" sz="3200" kern="1200" smtClean="0">
                <a:solidFill>
                  <a:schemeClr val="tx1"/>
                </a:solidFill>
                <a:latin typeface="+mn-lt"/>
                <a:ea typeface="+mn-ea"/>
                <a:cs typeface="+mn-cs"/>
              </a:defRPr>
            </a:lvl2pPr>
            <a:lvl3pPr marL="381000" indent="-381000" algn="l" defTabSz="2194450" rtl="0" eaLnBrk="1" latinLnBrk="0" hangingPunct="1">
              <a:spcBef>
                <a:spcPct val="20000"/>
              </a:spcBef>
              <a:buFont typeface="Arial" pitchFamily="34" charset="0"/>
              <a:buChar char="•"/>
              <a:tabLst/>
              <a:defRPr lang="en-US" sz="2000" kern="1200" smtClean="0">
                <a:solidFill>
                  <a:schemeClr val="tx1"/>
                </a:solidFill>
                <a:latin typeface="+mn-lt"/>
                <a:ea typeface="+mn-ea"/>
                <a:cs typeface="+mn-cs"/>
              </a:defRPr>
            </a:lvl3pPr>
            <a:lvl4pPr marL="381000" indent="-381000" algn="l" defTabSz="2194450" rtl="0" eaLnBrk="1" latinLnBrk="0" hangingPunct="1">
              <a:spcBef>
                <a:spcPct val="20000"/>
              </a:spcBef>
              <a:buFont typeface="Arial" pitchFamily="34" charset="0"/>
              <a:buChar char="–"/>
              <a:tabLst/>
              <a:defRPr lang="en-US" sz="1600" kern="1200" smtClean="0">
                <a:solidFill>
                  <a:schemeClr val="tx1"/>
                </a:solidFill>
                <a:latin typeface="+mn-lt"/>
                <a:ea typeface="+mn-ea"/>
                <a:cs typeface="+mn-cs"/>
              </a:defRPr>
            </a:lvl4pPr>
            <a:lvl5pPr marL="381000" indent="-381000" algn="l" defTabSz="2194450" rtl="0" eaLnBrk="1" latinLnBrk="0" hangingPunct="1">
              <a:spcBef>
                <a:spcPct val="20000"/>
              </a:spcBef>
              <a:buFont typeface="Arial" pitchFamily="34" charset="0"/>
              <a:buChar char="»"/>
              <a:tabLst/>
              <a:defRPr lang="en-US" sz="1600" kern="1200">
                <a:solidFill>
                  <a:schemeClr val="tx1"/>
                </a:solidFill>
                <a:latin typeface="+mn-lt"/>
                <a:ea typeface="+mn-ea"/>
                <a:cs typeface="+mn-cs"/>
              </a:defRPr>
            </a:lvl5pPr>
            <a:lvl6pPr marL="603473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6pPr>
            <a:lvl7pPr marL="7131963"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7pPr>
            <a:lvl8pPr marL="8229189"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8pPr>
            <a:lvl9pPr marL="9326414" indent="-548613" algn="l" defTabSz="2194450" rtl="0" eaLnBrk="1" latinLnBrk="0" hangingPunct="1">
              <a:spcBef>
                <a:spcPct val="20000"/>
              </a:spcBef>
              <a:buFont typeface="Arial" pitchFamily="34" charset="0"/>
              <a:buChar char="•"/>
              <a:defRPr sz="4800" kern="1200">
                <a:solidFill>
                  <a:schemeClr val="tx1"/>
                </a:solidFill>
                <a:latin typeface="+mn-lt"/>
                <a:ea typeface="+mn-ea"/>
                <a:cs typeface="+mn-cs"/>
              </a:defRPr>
            </a:lvl9pPr>
          </a:lstStyle>
          <a:p>
            <a:r>
              <a:rPr lang="en-US" dirty="0">
                <a:solidFill>
                  <a:schemeClr val="bg1"/>
                </a:solidFill>
              </a:rPr>
              <a:t>TOTAL REVIEWS</a:t>
            </a:r>
          </a:p>
        </p:txBody>
      </p:sp>
      <p:graphicFrame>
        <p:nvGraphicFramePr>
          <p:cNvPr id="52" name="Chart 51">
            <a:extLst>
              <a:ext uri="{FF2B5EF4-FFF2-40B4-BE49-F238E27FC236}">
                <a16:creationId xmlns:a16="http://schemas.microsoft.com/office/drawing/2014/main" id="{5679992F-CB99-E0AB-B46A-1B7D73884E98}"/>
              </a:ext>
            </a:extLst>
          </p:cNvPr>
          <p:cNvGraphicFramePr>
            <a:graphicFrameLocks/>
          </p:cNvGraphicFramePr>
          <p:nvPr>
            <p:extLst>
              <p:ext uri="{D42A27DB-BD31-4B8C-83A1-F6EECF244321}">
                <p14:modId xmlns:p14="http://schemas.microsoft.com/office/powerpoint/2010/main" val="1660222129"/>
              </p:ext>
            </p:extLst>
          </p:nvPr>
        </p:nvGraphicFramePr>
        <p:xfrm>
          <a:off x="13751769" y="12262768"/>
          <a:ext cx="5507853" cy="2947988"/>
        </p:xfrm>
        <a:graphic>
          <a:graphicData uri="http://schemas.openxmlformats.org/drawingml/2006/chart">
            <c:chart xmlns:c="http://schemas.openxmlformats.org/drawingml/2006/chart" xmlns:r="http://schemas.openxmlformats.org/officeDocument/2006/relationships" r:id="rId9"/>
          </a:graphicData>
        </a:graphic>
      </p:graphicFrame>
      <p:pic>
        <p:nvPicPr>
          <p:cNvPr id="53" name="Picture 52">
            <a:extLst>
              <a:ext uri="{FF2B5EF4-FFF2-40B4-BE49-F238E27FC236}">
                <a16:creationId xmlns:a16="http://schemas.microsoft.com/office/drawing/2014/main" id="{23C2C44E-89D8-E2E7-18E2-CF37E747831A}"/>
              </a:ext>
            </a:extLst>
          </p:cNvPr>
          <p:cNvPicPr>
            <a:picLocks noChangeAspect="1"/>
          </p:cNvPicPr>
          <p:nvPr/>
        </p:nvPicPr>
        <p:blipFill>
          <a:blip r:embed="rId10"/>
          <a:stretch>
            <a:fillRect/>
          </a:stretch>
        </p:blipFill>
        <p:spPr>
          <a:xfrm>
            <a:off x="28632150" y="44376"/>
            <a:ext cx="4210050" cy="2358573"/>
          </a:xfrm>
          <a:prstGeom prst="rect">
            <a:avLst/>
          </a:prstGeom>
          <a:blipFill>
            <a:blip r:embed="rId11"/>
            <a:tile tx="0" ty="0" sx="100000" sy="100000" flip="none" algn="tl"/>
          </a:blipFill>
          <a:effectLst>
            <a:outerShdw blurRad="50800" dist="50800" dir="5400000" algn="ctr" rotWithShape="0">
              <a:srgbClr val="0070C0"/>
            </a:outerShdw>
          </a:effectLst>
        </p:spPr>
      </p:pic>
      <p:sp>
        <p:nvSpPr>
          <p:cNvPr id="56" name="TextBox 55">
            <a:extLst>
              <a:ext uri="{FF2B5EF4-FFF2-40B4-BE49-F238E27FC236}">
                <a16:creationId xmlns:a16="http://schemas.microsoft.com/office/drawing/2014/main" id="{3F31928E-FFB1-2544-7CA8-2E8C24A5B0F6}"/>
              </a:ext>
            </a:extLst>
          </p:cNvPr>
          <p:cNvSpPr txBox="1"/>
          <p:nvPr/>
        </p:nvSpPr>
        <p:spPr>
          <a:xfrm>
            <a:off x="407354" y="11029950"/>
            <a:ext cx="6145847" cy="400110"/>
          </a:xfrm>
          <a:prstGeom prst="rect">
            <a:avLst/>
          </a:prstGeom>
          <a:solidFill>
            <a:schemeClr val="accent1"/>
          </a:solidFill>
        </p:spPr>
        <p:txBody>
          <a:bodyPr wrap="square" rtlCol="0">
            <a:spAutoFit/>
          </a:bodyPr>
          <a:lstStyle/>
          <a:p>
            <a:pPr algn="ctr"/>
            <a:r>
              <a:rPr lang="en-US" sz="2000" b="1" dirty="0">
                <a:solidFill>
                  <a:schemeClr val="bg1"/>
                </a:solidFill>
              </a:rPr>
              <a:t>DATA</a:t>
            </a:r>
            <a:endParaRPr lang="en-CA" sz="2000" b="1" dirty="0">
              <a:solidFill>
                <a:schemeClr val="bg1"/>
              </a:solidFill>
            </a:endParaRPr>
          </a:p>
        </p:txBody>
      </p:sp>
    </p:spTree>
    <p:extLst>
      <p:ext uri="{BB962C8B-B14F-4D97-AF65-F5344CB8AC3E}">
        <p14:creationId xmlns:p14="http://schemas.microsoft.com/office/powerpoint/2010/main" val="3039807691"/>
      </p:ext>
    </p:extLst>
  </p:cSld>
  <p:clrMapOvr>
    <a:masterClrMapping/>
  </p:clrMapOvr>
</p:sld>
</file>

<file path=ppt/theme/theme1.xml><?xml version="1.0" encoding="utf-8"?>
<a:theme xmlns:a="http://schemas.openxmlformats.org/drawingml/2006/main" name="With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4" id="{808F9122-139D-FC41-9DD9-F4F322A85146}" vid="{46851D88-01DD-4A4B-8A4F-880420663920}"/>
    </a:ext>
  </a:extLst>
</a:theme>
</file>

<file path=ppt/theme/theme2.xml><?xml version="1.0" encoding="utf-8"?>
<a:theme xmlns:a="http://schemas.openxmlformats.org/drawingml/2006/main" name="Without Guide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24" id="{808F9122-139D-FC41-9DD9-F4F322A85146}" vid="{B92F30F9-75E2-BD42-9381-B49CF2C15AA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1_36x48-Template-V2b</Template>
  <TotalTime>1014</TotalTime>
  <Words>601</Words>
  <Application>Microsoft Office PowerPoint</Application>
  <PresentationFormat>Custom</PresentationFormat>
  <Paragraphs>58</Paragraphs>
  <Slides>1</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vt:i4>
      </vt:variant>
    </vt:vector>
  </HeadingPairs>
  <TitlesOfParts>
    <vt:vector size="9" baseType="lpstr">
      <vt:lpstr>Aptos Narrow</vt:lpstr>
      <vt:lpstr>Arial</vt:lpstr>
      <vt:lpstr>Arial Black</vt:lpstr>
      <vt:lpstr>Arial Narrow</vt:lpstr>
      <vt:lpstr>Calibri</vt:lpstr>
      <vt:lpstr>Trebuchet MS</vt:lpstr>
      <vt:lpstr>With Guides</vt:lpstr>
      <vt:lpstr>Without Guides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Station 5</dc:creator>
  <dc:description>This template is the property of PosterPresentations.com. Call us if you need help with this poster template._x000d_
1-866-649-3004           _x000d_
 (c)PosterPresentations.com</dc:description>
  <cp:lastModifiedBy>Mohammad Hussein</cp:lastModifiedBy>
  <cp:revision>10</cp:revision>
  <dcterms:created xsi:type="dcterms:W3CDTF">2019-01-09T23:35:00Z</dcterms:created>
  <dcterms:modified xsi:type="dcterms:W3CDTF">2024-06-12T23:53:16Z</dcterms:modified>
</cp:coreProperties>
</file>